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handoutMasterIdLst>
    <p:handoutMasterId r:id="rId30"/>
  </p:handoutMasterIdLst>
  <p:sldIdLst>
    <p:sldId id="256" r:id="rId2"/>
    <p:sldId id="458" r:id="rId3"/>
    <p:sldId id="437" r:id="rId4"/>
    <p:sldId id="459" r:id="rId5"/>
    <p:sldId id="460" r:id="rId6"/>
    <p:sldId id="461" r:id="rId7"/>
    <p:sldId id="462" r:id="rId8"/>
    <p:sldId id="463" r:id="rId9"/>
    <p:sldId id="464" r:id="rId10"/>
    <p:sldId id="466" r:id="rId11"/>
    <p:sldId id="465" r:id="rId12"/>
    <p:sldId id="467" r:id="rId13"/>
    <p:sldId id="468" r:id="rId14"/>
    <p:sldId id="469" r:id="rId15"/>
    <p:sldId id="476" r:id="rId16"/>
    <p:sldId id="471" r:id="rId17"/>
    <p:sldId id="472" r:id="rId18"/>
    <p:sldId id="475" r:id="rId19"/>
    <p:sldId id="473" r:id="rId20"/>
    <p:sldId id="474" r:id="rId21"/>
    <p:sldId id="480" r:id="rId22"/>
    <p:sldId id="481" r:id="rId23"/>
    <p:sldId id="477" r:id="rId24"/>
    <p:sldId id="482" r:id="rId25"/>
    <p:sldId id="483" r:id="rId26"/>
    <p:sldId id="484" r:id="rId27"/>
    <p:sldId id="485"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4637" autoAdjust="0"/>
  </p:normalViewPr>
  <p:slideViewPr>
    <p:cSldViewPr snapToGrid="0" snapToObjects="1">
      <p:cViewPr varScale="1">
        <p:scale>
          <a:sx n="93" d="100"/>
          <a:sy n="93" d="100"/>
        </p:scale>
        <p:origin x="1664"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handoutMaster" Target="handoutMasters/handoutMaster1.xml"/><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35" Type="http://schemas.microsoft.com/office/2016/11/relationships/changesInfo" Target="changesInfos/changesInfo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vinder Kalra" userId="66bfdb16970ff690" providerId="LiveId" clId="{A462FDBA-131E-425B-826D-4009333A4656}"/>
    <pc:docChg chg="undo custSel addSld delSld modSld sldOrd modMainMaster">
      <pc:chgData name="Ravinder Kalra" userId="66bfdb16970ff690" providerId="LiveId" clId="{A462FDBA-131E-425B-826D-4009333A4656}" dt="2018-03-06T23:21:54.245" v="664" actId="20577"/>
      <pc:docMkLst>
        <pc:docMk/>
      </pc:docMkLst>
      <pc:sldChg chg="modSp">
        <pc:chgData name="Ravinder Kalra" userId="66bfdb16970ff690" providerId="LiveId" clId="{A462FDBA-131E-425B-826D-4009333A4656}" dt="2018-03-05T23:32:36.275" v="11" actId="6549"/>
        <pc:sldMkLst>
          <pc:docMk/>
          <pc:sldMk cId="3561824981" sldId="256"/>
        </pc:sldMkLst>
        <pc:spChg chg="mod">
          <ac:chgData name="Ravinder Kalra" userId="66bfdb16970ff690" providerId="LiveId" clId="{A462FDBA-131E-425B-826D-4009333A4656}" dt="2018-03-05T23:32:36.275" v="11" actId="6549"/>
          <ac:spMkLst>
            <pc:docMk/>
            <pc:sldMk cId="3561824981" sldId="256"/>
            <ac:spMk id="3" creationId="{00000000-0000-0000-0000-000000000000}"/>
          </ac:spMkLst>
        </pc:spChg>
        <pc:spChg chg="mod">
          <ac:chgData name="Ravinder Kalra" userId="66bfdb16970ff690" providerId="LiveId" clId="{A462FDBA-131E-425B-826D-4009333A4656}" dt="2018-03-05T23:10:19.284" v="4" actId="313"/>
          <ac:spMkLst>
            <pc:docMk/>
            <pc:sldMk cId="3561824981" sldId="256"/>
            <ac:spMk id="6" creationId="{00000000-0000-0000-0000-000000000000}"/>
          </ac:spMkLst>
        </pc:spChg>
      </pc:sldChg>
      <pc:sldChg chg="modSp del">
        <pc:chgData name="Ravinder Kalra" userId="66bfdb16970ff690" providerId="LiveId" clId="{A462FDBA-131E-425B-826D-4009333A4656}" dt="2018-03-06T21:13:07.259" v="353" actId="2696"/>
        <pc:sldMkLst>
          <pc:docMk/>
          <pc:sldMk cId="1335003407" sldId="293"/>
        </pc:sldMkLst>
        <pc:spChg chg="mod">
          <ac:chgData name="Ravinder Kalra" userId="66bfdb16970ff690" providerId="LiveId" clId="{A462FDBA-131E-425B-826D-4009333A4656}" dt="2018-03-05T23:10:19.284" v="4" actId="313"/>
          <ac:spMkLst>
            <pc:docMk/>
            <pc:sldMk cId="1335003407" sldId="293"/>
            <ac:spMk id="6" creationId="{00000000-0000-0000-0000-000000000000}"/>
          </ac:spMkLst>
        </pc:spChg>
      </pc:sldChg>
      <pc:sldChg chg="modSp del">
        <pc:chgData name="Ravinder Kalra" userId="66bfdb16970ff690" providerId="LiveId" clId="{A462FDBA-131E-425B-826D-4009333A4656}" dt="2018-03-06T21:13:04.211" v="352" actId="2696"/>
        <pc:sldMkLst>
          <pc:docMk/>
          <pc:sldMk cId="2305527631" sldId="294"/>
        </pc:sldMkLst>
        <pc:spChg chg="mod">
          <ac:chgData name="Ravinder Kalra" userId="66bfdb16970ff690" providerId="LiveId" clId="{A462FDBA-131E-425B-826D-4009333A4656}" dt="2018-03-05T23:10:19.284" v="4" actId="313"/>
          <ac:spMkLst>
            <pc:docMk/>
            <pc:sldMk cId="2305527631" sldId="294"/>
            <ac:spMk id="6" creationId="{00000000-0000-0000-0000-000000000000}"/>
          </ac:spMkLst>
        </pc:spChg>
      </pc:sldChg>
      <pc:sldChg chg="modSp">
        <pc:chgData name="Ravinder Kalra" userId="66bfdb16970ff690" providerId="LiveId" clId="{A462FDBA-131E-425B-826D-4009333A4656}" dt="2018-03-05T23:34:08.191" v="13" actId="27636"/>
        <pc:sldMkLst>
          <pc:docMk/>
          <pc:sldMk cId="806623137" sldId="437"/>
        </pc:sldMkLst>
        <pc:spChg chg="mod">
          <ac:chgData name="Ravinder Kalra" userId="66bfdb16970ff690" providerId="LiveId" clId="{A462FDBA-131E-425B-826D-4009333A4656}" dt="2018-03-05T23:34:08.191" v="13" actId="27636"/>
          <ac:spMkLst>
            <pc:docMk/>
            <pc:sldMk cId="806623137" sldId="437"/>
            <ac:spMk id="3" creationId="{00000000-0000-0000-0000-000000000000}"/>
          </ac:spMkLst>
        </pc:spChg>
        <pc:spChg chg="mod">
          <ac:chgData name="Ravinder Kalra" userId="66bfdb16970ff690" providerId="LiveId" clId="{A462FDBA-131E-425B-826D-4009333A4656}" dt="2018-03-05T23:10:19.284" v="4" actId="313"/>
          <ac:spMkLst>
            <pc:docMk/>
            <pc:sldMk cId="806623137" sldId="437"/>
            <ac:spMk id="6" creationId="{00000000-0000-0000-0000-000000000000}"/>
          </ac:spMkLst>
        </pc:spChg>
      </pc:sldChg>
      <pc:sldChg chg="modSp">
        <pc:chgData name="Ravinder Kalra" userId="66bfdb16970ff690" providerId="LiveId" clId="{A462FDBA-131E-425B-826D-4009333A4656}" dt="2018-03-05T23:10:52.073" v="7" actId="313"/>
        <pc:sldMkLst>
          <pc:docMk/>
          <pc:sldMk cId="2328179797" sldId="458"/>
        </pc:sldMkLst>
        <pc:spChg chg="mod">
          <ac:chgData name="Ravinder Kalra" userId="66bfdb16970ff690" providerId="LiveId" clId="{A462FDBA-131E-425B-826D-4009333A4656}" dt="2018-03-05T23:10:52.073" v="7" actId="313"/>
          <ac:spMkLst>
            <pc:docMk/>
            <pc:sldMk cId="2328179797" sldId="458"/>
            <ac:spMk id="3" creationId="{00000000-0000-0000-0000-000000000000}"/>
          </ac:spMkLst>
        </pc:spChg>
        <pc:spChg chg="mod">
          <ac:chgData name="Ravinder Kalra" userId="66bfdb16970ff690" providerId="LiveId" clId="{A462FDBA-131E-425B-826D-4009333A4656}" dt="2018-03-05T23:10:19.284" v="4" actId="313"/>
          <ac:spMkLst>
            <pc:docMk/>
            <pc:sldMk cId="2328179797" sldId="458"/>
            <ac:spMk id="6" creationId="{00000000-0000-0000-0000-000000000000}"/>
          </ac:spMkLst>
        </pc:spChg>
      </pc:sldChg>
      <pc:sldChg chg="modSp">
        <pc:chgData name="Ravinder Kalra" userId="66bfdb16970ff690" providerId="LiveId" clId="{A462FDBA-131E-425B-826D-4009333A4656}" dt="2018-03-05T23:10:19.284" v="4" actId="313"/>
        <pc:sldMkLst>
          <pc:docMk/>
          <pc:sldMk cId="2330646787" sldId="459"/>
        </pc:sldMkLst>
        <pc:spChg chg="mod">
          <ac:chgData name="Ravinder Kalra" userId="66bfdb16970ff690" providerId="LiveId" clId="{A462FDBA-131E-425B-826D-4009333A4656}" dt="2018-03-05T23:10:19.284" v="4" actId="313"/>
          <ac:spMkLst>
            <pc:docMk/>
            <pc:sldMk cId="2330646787" sldId="459"/>
            <ac:spMk id="6" creationId="{00000000-0000-0000-0000-000000000000}"/>
          </ac:spMkLst>
        </pc:spChg>
      </pc:sldChg>
      <pc:sldChg chg="modSp">
        <pc:chgData name="Ravinder Kalra" userId="66bfdb16970ff690" providerId="LiveId" clId="{A462FDBA-131E-425B-826D-4009333A4656}" dt="2018-03-06T21:03:36.435" v="116" actId="5793"/>
        <pc:sldMkLst>
          <pc:docMk/>
          <pc:sldMk cId="3619766725" sldId="460"/>
        </pc:sldMkLst>
        <pc:spChg chg="mod">
          <ac:chgData name="Ravinder Kalra" userId="66bfdb16970ff690" providerId="LiveId" clId="{A462FDBA-131E-425B-826D-4009333A4656}" dt="2018-03-05T23:10:19.284" v="4" actId="313"/>
          <ac:spMkLst>
            <pc:docMk/>
            <pc:sldMk cId="3619766725" sldId="460"/>
            <ac:spMk id="5" creationId="{00000000-0000-0000-0000-000000000000}"/>
          </ac:spMkLst>
        </pc:spChg>
        <pc:spChg chg="mod">
          <ac:chgData name="Ravinder Kalra" userId="66bfdb16970ff690" providerId="LiveId" clId="{A462FDBA-131E-425B-826D-4009333A4656}" dt="2018-03-06T21:03:36.435" v="116" actId="5793"/>
          <ac:spMkLst>
            <pc:docMk/>
            <pc:sldMk cId="3619766725" sldId="460"/>
            <ac:spMk id="4099" creationId="{00000000-0000-0000-0000-000000000000}"/>
          </ac:spMkLst>
        </pc:spChg>
      </pc:sldChg>
      <pc:sldChg chg="modSp">
        <pc:chgData name="Ravinder Kalra" userId="66bfdb16970ff690" providerId="LiveId" clId="{A462FDBA-131E-425B-826D-4009333A4656}" dt="2018-03-06T21:06:12.395" v="307" actId="20577"/>
        <pc:sldMkLst>
          <pc:docMk/>
          <pc:sldMk cId="1403263619" sldId="461"/>
        </pc:sldMkLst>
        <pc:spChg chg="mod">
          <ac:chgData name="Ravinder Kalra" userId="66bfdb16970ff690" providerId="LiveId" clId="{A462FDBA-131E-425B-826D-4009333A4656}" dt="2018-03-05T23:10:19.284" v="4" actId="313"/>
          <ac:spMkLst>
            <pc:docMk/>
            <pc:sldMk cId="1403263619" sldId="461"/>
            <ac:spMk id="5" creationId="{00000000-0000-0000-0000-000000000000}"/>
          </ac:spMkLst>
        </pc:spChg>
        <pc:spChg chg="mod">
          <ac:chgData name="Ravinder Kalra" userId="66bfdb16970ff690" providerId="LiveId" clId="{A462FDBA-131E-425B-826D-4009333A4656}" dt="2018-03-06T21:06:12.395" v="307" actId="20577"/>
          <ac:spMkLst>
            <pc:docMk/>
            <pc:sldMk cId="1403263619" sldId="461"/>
            <ac:spMk id="5123" creationId="{00000000-0000-0000-0000-000000000000}"/>
          </ac:spMkLst>
        </pc:spChg>
      </pc:sldChg>
      <pc:sldChg chg="modSp">
        <pc:chgData name="Ravinder Kalra" userId="66bfdb16970ff690" providerId="LiveId" clId="{A462FDBA-131E-425B-826D-4009333A4656}" dt="2018-03-06T21:07:06.825" v="310" actId="20577"/>
        <pc:sldMkLst>
          <pc:docMk/>
          <pc:sldMk cId="3497353165" sldId="462"/>
        </pc:sldMkLst>
        <pc:spChg chg="mod">
          <ac:chgData name="Ravinder Kalra" userId="66bfdb16970ff690" providerId="LiveId" clId="{A462FDBA-131E-425B-826D-4009333A4656}" dt="2018-03-05T23:10:19.284" v="4" actId="313"/>
          <ac:spMkLst>
            <pc:docMk/>
            <pc:sldMk cId="3497353165" sldId="462"/>
            <ac:spMk id="5" creationId="{00000000-0000-0000-0000-000000000000}"/>
          </ac:spMkLst>
        </pc:spChg>
        <pc:spChg chg="mod">
          <ac:chgData name="Ravinder Kalra" userId="66bfdb16970ff690" providerId="LiveId" clId="{A462FDBA-131E-425B-826D-4009333A4656}" dt="2018-03-06T21:07:06.825" v="310" actId="20577"/>
          <ac:spMkLst>
            <pc:docMk/>
            <pc:sldMk cId="3497353165" sldId="462"/>
            <ac:spMk id="6147" creationId="{00000000-0000-0000-0000-000000000000}"/>
          </ac:spMkLst>
        </pc:spChg>
      </pc:sldChg>
      <pc:sldChg chg="modSp">
        <pc:chgData name="Ravinder Kalra" userId="66bfdb16970ff690" providerId="LiveId" clId="{A462FDBA-131E-425B-826D-4009333A4656}" dt="2018-03-06T21:54:33.882" v="592" actId="255"/>
        <pc:sldMkLst>
          <pc:docMk/>
          <pc:sldMk cId="1975058996" sldId="463"/>
        </pc:sldMkLst>
        <pc:spChg chg="mod">
          <ac:chgData name="Ravinder Kalra" userId="66bfdb16970ff690" providerId="LiveId" clId="{A462FDBA-131E-425B-826D-4009333A4656}" dt="2018-03-05T23:10:19.284" v="4" actId="313"/>
          <ac:spMkLst>
            <pc:docMk/>
            <pc:sldMk cId="1975058996" sldId="463"/>
            <ac:spMk id="5" creationId="{00000000-0000-0000-0000-000000000000}"/>
          </ac:spMkLst>
        </pc:spChg>
        <pc:spChg chg="mod">
          <ac:chgData name="Ravinder Kalra" userId="66bfdb16970ff690" providerId="LiveId" clId="{A462FDBA-131E-425B-826D-4009333A4656}" dt="2018-03-06T21:54:33.882" v="592" actId="255"/>
          <ac:spMkLst>
            <pc:docMk/>
            <pc:sldMk cId="1975058996" sldId="463"/>
            <ac:spMk id="8195" creationId="{00000000-0000-0000-0000-000000000000}"/>
          </ac:spMkLst>
        </pc:spChg>
      </pc:sldChg>
      <pc:sldChg chg="modSp">
        <pc:chgData name="Ravinder Kalra" userId="66bfdb16970ff690" providerId="LiveId" clId="{A462FDBA-131E-425B-826D-4009333A4656}" dt="2018-03-06T22:30:12.758" v="613"/>
        <pc:sldMkLst>
          <pc:docMk/>
          <pc:sldMk cId="3018129629" sldId="464"/>
        </pc:sldMkLst>
        <pc:spChg chg="mod">
          <ac:chgData name="Ravinder Kalra" userId="66bfdb16970ff690" providerId="LiveId" clId="{A462FDBA-131E-425B-826D-4009333A4656}" dt="2018-03-05T23:10:19.284" v="4" actId="313"/>
          <ac:spMkLst>
            <pc:docMk/>
            <pc:sldMk cId="3018129629" sldId="464"/>
            <ac:spMk id="5" creationId="{00000000-0000-0000-0000-000000000000}"/>
          </ac:spMkLst>
        </pc:spChg>
        <pc:spChg chg="mod">
          <ac:chgData name="Ravinder Kalra" userId="66bfdb16970ff690" providerId="LiveId" clId="{A462FDBA-131E-425B-826D-4009333A4656}" dt="2018-03-06T22:30:12.758" v="613"/>
          <ac:spMkLst>
            <pc:docMk/>
            <pc:sldMk cId="3018129629" sldId="464"/>
            <ac:spMk id="9219" creationId="{00000000-0000-0000-0000-000000000000}"/>
          </ac:spMkLst>
        </pc:spChg>
      </pc:sldChg>
      <pc:sldChg chg="modSp">
        <pc:chgData name="Ravinder Kalra" userId="66bfdb16970ff690" providerId="LiveId" clId="{A462FDBA-131E-425B-826D-4009333A4656}" dt="2018-03-05T23:10:19.284" v="4" actId="313"/>
        <pc:sldMkLst>
          <pc:docMk/>
          <pc:sldMk cId="3850654951" sldId="465"/>
        </pc:sldMkLst>
        <pc:spChg chg="mod">
          <ac:chgData name="Ravinder Kalra" userId="66bfdb16970ff690" providerId="LiveId" clId="{A462FDBA-131E-425B-826D-4009333A4656}" dt="2018-03-05T23:10:19.284" v="4" actId="313"/>
          <ac:spMkLst>
            <pc:docMk/>
            <pc:sldMk cId="3850654951" sldId="465"/>
            <ac:spMk id="4" creationId="{00000000-0000-0000-0000-000000000000}"/>
          </ac:spMkLst>
        </pc:spChg>
      </pc:sldChg>
      <pc:sldChg chg="modSp">
        <pc:chgData name="Ravinder Kalra" userId="66bfdb16970ff690" providerId="LiveId" clId="{A462FDBA-131E-425B-826D-4009333A4656}" dt="2018-03-05T23:10:19.284" v="4" actId="313"/>
        <pc:sldMkLst>
          <pc:docMk/>
          <pc:sldMk cId="314053004" sldId="466"/>
        </pc:sldMkLst>
        <pc:spChg chg="mod">
          <ac:chgData name="Ravinder Kalra" userId="66bfdb16970ff690" providerId="LiveId" clId="{A462FDBA-131E-425B-826D-4009333A4656}" dt="2018-03-05T23:10:19.284" v="4" actId="313"/>
          <ac:spMkLst>
            <pc:docMk/>
            <pc:sldMk cId="314053004" sldId="466"/>
            <ac:spMk id="4" creationId="{00000000-0000-0000-0000-000000000000}"/>
          </ac:spMkLst>
        </pc:spChg>
      </pc:sldChg>
      <pc:sldChg chg="modSp">
        <pc:chgData name="Ravinder Kalra" userId="66bfdb16970ff690" providerId="LiveId" clId="{A462FDBA-131E-425B-826D-4009333A4656}" dt="2018-03-06T23:13:49.902" v="616"/>
        <pc:sldMkLst>
          <pc:docMk/>
          <pc:sldMk cId="2946900367" sldId="467"/>
        </pc:sldMkLst>
        <pc:spChg chg="mod">
          <ac:chgData name="Ravinder Kalra" userId="66bfdb16970ff690" providerId="LiveId" clId="{A462FDBA-131E-425B-826D-4009333A4656}" dt="2018-03-05T23:10:19.284" v="4" actId="313"/>
          <ac:spMkLst>
            <pc:docMk/>
            <pc:sldMk cId="2946900367" sldId="467"/>
            <ac:spMk id="4" creationId="{00000000-0000-0000-0000-000000000000}"/>
          </ac:spMkLst>
        </pc:spChg>
        <pc:spChg chg="mod">
          <ac:chgData name="Ravinder Kalra" userId="66bfdb16970ff690" providerId="LiveId" clId="{A462FDBA-131E-425B-826D-4009333A4656}" dt="2018-03-06T23:13:49.902" v="616"/>
          <ac:spMkLst>
            <pc:docMk/>
            <pc:sldMk cId="2946900367" sldId="467"/>
            <ac:spMk id="11267" creationId="{00000000-0000-0000-0000-000000000000}"/>
          </ac:spMkLst>
        </pc:spChg>
      </pc:sldChg>
      <pc:sldChg chg="modSp">
        <pc:chgData name="Ravinder Kalra" userId="66bfdb16970ff690" providerId="LiveId" clId="{A462FDBA-131E-425B-826D-4009333A4656}" dt="2018-03-06T21:59:55.683" v="602" actId="20577"/>
        <pc:sldMkLst>
          <pc:docMk/>
          <pc:sldMk cId="2181053740" sldId="468"/>
        </pc:sldMkLst>
        <pc:spChg chg="mod">
          <ac:chgData name="Ravinder Kalra" userId="66bfdb16970ff690" providerId="LiveId" clId="{A462FDBA-131E-425B-826D-4009333A4656}" dt="2018-03-05T23:10:19.284" v="4" actId="313"/>
          <ac:spMkLst>
            <pc:docMk/>
            <pc:sldMk cId="2181053740" sldId="468"/>
            <ac:spMk id="4" creationId="{00000000-0000-0000-0000-000000000000}"/>
          </ac:spMkLst>
        </pc:spChg>
        <pc:spChg chg="mod">
          <ac:chgData name="Ravinder Kalra" userId="66bfdb16970ff690" providerId="LiveId" clId="{A462FDBA-131E-425B-826D-4009333A4656}" dt="2018-03-06T21:59:55.683" v="602" actId="20577"/>
          <ac:spMkLst>
            <pc:docMk/>
            <pc:sldMk cId="2181053740" sldId="468"/>
            <ac:spMk id="13315" creationId="{00000000-0000-0000-0000-000000000000}"/>
          </ac:spMkLst>
        </pc:spChg>
      </pc:sldChg>
      <pc:sldChg chg="modSp">
        <pc:chgData name="Ravinder Kalra" userId="66bfdb16970ff690" providerId="LiveId" clId="{A462FDBA-131E-425B-826D-4009333A4656}" dt="2018-03-05T23:10:19.284" v="4" actId="313"/>
        <pc:sldMkLst>
          <pc:docMk/>
          <pc:sldMk cId="3286121120" sldId="469"/>
        </pc:sldMkLst>
        <pc:spChg chg="mod">
          <ac:chgData name="Ravinder Kalra" userId="66bfdb16970ff690" providerId="LiveId" clId="{A462FDBA-131E-425B-826D-4009333A4656}" dt="2018-03-05T23:10:19.284" v="4" actId="313"/>
          <ac:spMkLst>
            <pc:docMk/>
            <pc:sldMk cId="3286121120" sldId="469"/>
            <ac:spMk id="4" creationId="{00000000-0000-0000-0000-000000000000}"/>
          </ac:spMkLst>
        </pc:spChg>
      </pc:sldChg>
      <pc:sldChg chg="modSp">
        <pc:chgData name="Ravinder Kalra" userId="66bfdb16970ff690" providerId="LiveId" clId="{A462FDBA-131E-425B-826D-4009333A4656}" dt="2018-03-05T23:10:19.284" v="4" actId="313"/>
        <pc:sldMkLst>
          <pc:docMk/>
          <pc:sldMk cId="2440638785" sldId="471"/>
        </pc:sldMkLst>
        <pc:spChg chg="mod">
          <ac:chgData name="Ravinder Kalra" userId="66bfdb16970ff690" providerId="LiveId" clId="{A462FDBA-131E-425B-826D-4009333A4656}" dt="2018-03-05T23:10:19.284" v="4" actId="313"/>
          <ac:spMkLst>
            <pc:docMk/>
            <pc:sldMk cId="2440638785" sldId="471"/>
            <ac:spMk id="4" creationId="{00000000-0000-0000-0000-000000000000}"/>
          </ac:spMkLst>
        </pc:spChg>
      </pc:sldChg>
      <pc:sldChg chg="modSp">
        <pc:chgData name="Ravinder Kalra" userId="66bfdb16970ff690" providerId="LiveId" clId="{A462FDBA-131E-425B-826D-4009333A4656}" dt="2018-03-06T22:28:05.326" v="612" actId="20577"/>
        <pc:sldMkLst>
          <pc:docMk/>
          <pc:sldMk cId="855569725" sldId="472"/>
        </pc:sldMkLst>
        <pc:spChg chg="mod">
          <ac:chgData name="Ravinder Kalra" userId="66bfdb16970ff690" providerId="LiveId" clId="{A462FDBA-131E-425B-826D-4009333A4656}" dt="2018-03-05T23:10:19.284" v="4" actId="313"/>
          <ac:spMkLst>
            <pc:docMk/>
            <pc:sldMk cId="855569725" sldId="472"/>
            <ac:spMk id="4" creationId="{00000000-0000-0000-0000-000000000000}"/>
          </ac:spMkLst>
        </pc:spChg>
        <pc:spChg chg="mod">
          <ac:chgData name="Ravinder Kalra" userId="66bfdb16970ff690" providerId="LiveId" clId="{A462FDBA-131E-425B-826D-4009333A4656}" dt="2018-03-06T22:28:05.326" v="612" actId="20577"/>
          <ac:spMkLst>
            <pc:docMk/>
            <pc:sldMk cId="855569725" sldId="472"/>
            <ac:spMk id="17411" creationId="{00000000-0000-0000-0000-000000000000}"/>
          </ac:spMkLst>
        </pc:spChg>
      </pc:sldChg>
      <pc:sldChg chg="modSp">
        <pc:chgData name="Ravinder Kalra" userId="66bfdb16970ff690" providerId="LiveId" clId="{A462FDBA-131E-425B-826D-4009333A4656}" dt="2018-03-06T23:21:54.245" v="664" actId="20577"/>
        <pc:sldMkLst>
          <pc:docMk/>
          <pc:sldMk cId="418712321" sldId="473"/>
        </pc:sldMkLst>
        <pc:spChg chg="mod">
          <ac:chgData name="Ravinder Kalra" userId="66bfdb16970ff690" providerId="LiveId" clId="{A462FDBA-131E-425B-826D-4009333A4656}" dt="2018-03-05T23:10:19.284" v="4" actId="313"/>
          <ac:spMkLst>
            <pc:docMk/>
            <pc:sldMk cId="418712321" sldId="473"/>
            <ac:spMk id="4" creationId="{00000000-0000-0000-0000-000000000000}"/>
          </ac:spMkLst>
        </pc:spChg>
        <pc:spChg chg="mod">
          <ac:chgData name="Ravinder Kalra" userId="66bfdb16970ff690" providerId="LiveId" clId="{A462FDBA-131E-425B-826D-4009333A4656}" dt="2018-03-06T23:21:54.245" v="664" actId="20577"/>
          <ac:spMkLst>
            <pc:docMk/>
            <pc:sldMk cId="418712321" sldId="473"/>
            <ac:spMk id="18435" creationId="{00000000-0000-0000-0000-000000000000}"/>
          </ac:spMkLst>
        </pc:spChg>
      </pc:sldChg>
      <pc:sldChg chg="modSp">
        <pc:chgData name="Ravinder Kalra" userId="66bfdb16970ff690" providerId="LiveId" clId="{A462FDBA-131E-425B-826D-4009333A4656}" dt="2018-03-06T22:30:12.758" v="613"/>
        <pc:sldMkLst>
          <pc:docMk/>
          <pc:sldMk cId="3221975241" sldId="474"/>
        </pc:sldMkLst>
        <pc:spChg chg="mod">
          <ac:chgData name="Ravinder Kalra" userId="66bfdb16970ff690" providerId="LiveId" clId="{A462FDBA-131E-425B-826D-4009333A4656}" dt="2018-03-05T23:10:19.284" v="4" actId="313"/>
          <ac:spMkLst>
            <pc:docMk/>
            <pc:sldMk cId="3221975241" sldId="474"/>
            <ac:spMk id="4" creationId="{00000000-0000-0000-0000-000000000000}"/>
          </ac:spMkLst>
        </pc:spChg>
        <pc:spChg chg="mod">
          <ac:chgData name="Ravinder Kalra" userId="66bfdb16970ff690" providerId="LiveId" clId="{A462FDBA-131E-425B-826D-4009333A4656}" dt="2018-03-06T22:30:12.758" v="613"/>
          <ac:spMkLst>
            <pc:docMk/>
            <pc:sldMk cId="3221975241" sldId="474"/>
            <ac:spMk id="19459" creationId="{00000000-0000-0000-0000-000000000000}"/>
          </ac:spMkLst>
        </pc:spChg>
      </pc:sldChg>
      <pc:sldChg chg="modSp">
        <pc:chgData name="Ravinder Kalra" userId="66bfdb16970ff690" providerId="LiveId" clId="{A462FDBA-131E-425B-826D-4009333A4656}" dt="2018-03-05T23:10:19.284" v="4" actId="313"/>
        <pc:sldMkLst>
          <pc:docMk/>
          <pc:sldMk cId="4044496413" sldId="475"/>
        </pc:sldMkLst>
        <pc:spChg chg="mod">
          <ac:chgData name="Ravinder Kalra" userId="66bfdb16970ff690" providerId="LiveId" clId="{A462FDBA-131E-425B-826D-4009333A4656}" dt="2018-03-05T23:10:19.284" v="4" actId="313"/>
          <ac:spMkLst>
            <pc:docMk/>
            <pc:sldMk cId="4044496413" sldId="475"/>
            <ac:spMk id="4" creationId="{00000000-0000-0000-0000-000000000000}"/>
          </ac:spMkLst>
        </pc:spChg>
        <pc:spChg chg="mod">
          <ac:chgData name="Ravinder Kalra" userId="66bfdb16970ff690" providerId="LiveId" clId="{A462FDBA-131E-425B-826D-4009333A4656}" dt="2018-03-05T23:10:19.284" v="4" actId="313"/>
          <ac:spMkLst>
            <pc:docMk/>
            <pc:sldMk cId="4044496413" sldId="475"/>
            <ac:spMk id="6" creationId="{00000000-0000-0000-0000-000000000000}"/>
          </ac:spMkLst>
        </pc:spChg>
      </pc:sldChg>
      <pc:sldChg chg="modSp">
        <pc:chgData name="Ravinder Kalra" userId="66bfdb16970ff690" providerId="LiveId" clId="{A462FDBA-131E-425B-826D-4009333A4656}" dt="2018-03-05T23:10:19.284" v="4" actId="313"/>
        <pc:sldMkLst>
          <pc:docMk/>
          <pc:sldMk cId="1976060831" sldId="476"/>
        </pc:sldMkLst>
        <pc:spChg chg="mod">
          <ac:chgData name="Ravinder Kalra" userId="66bfdb16970ff690" providerId="LiveId" clId="{A462FDBA-131E-425B-826D-4009333A4656}" dt="2018-03-05T23:09:42.414" v="1" actId="27636"/>
          <ac:spMkLst>
            <pc:docMk/>
            <pc:sldMk cId="1976060831" sldId="476"/>
            <ac:spMk id="3" creationId="{00000000-0000-0000-0000-000000000000}"/>
          </ac:spMkLst>
        </pc:spChg>
        <pc:spChg chg="mod">
          <ac:chgData name="Ravinder Kalra" userId="66bfdb16970ff690" providerId="LiveId" clId="{A462FDBA-131E-425B-826D-4009333A4656}" dt="2018-03-05T23:10:19.284" v="4" actId="313"/>
          <ac:spMkLst>
            <pc:docMk/>
            <pc:sldMk cId="1976060831" sldId="476"/>
            <ac:spMk id="4" creationId="{00000000-0000-0000-0000-000000000000}"/>
          </ac:spMkLst>
        </pc:spChg>
        <pc:spChg chg="mod">
          <ac:chgData name="Ravinder Kalra" userId="66bfdb16970ff690" providerId="LiveId" clId="{A462FDBA-131E-425B-826D-4009333A4656}" dt="2018-03-05T23:10:19.284" v="4" actId="313"/>
          <ac:spMkLst>
            <pc:docMk/>
            <pc:sldMk cId="1976060831" sldId="476"/>
            <ac:spMk id="6" creationId="{00000000-0000-0000-0000-000000000000}"/>
          </ac:spMkLst>
        </pc:spChg>
      </pc:sldChg>
      <pc:sldChg chg="modSp ord">
        <pc:chgData name="Ravinder Kalra" userId="66bfdb16970ff690" providerId="LiveId" clId="{A462FDBA-131E-425B-826D-4009333A4656}" dt="2018-03-06T21:17:11.032" v="532" actId="20577"/>
        <pc:sldMkLst>
          <pc:docMk/>
          <pc:sldMk cId="3087255926" sldId="477"/>
        </pc:sldMkLst>
        <pc:spChg chg="mod">
          <ac:chgData name="Ravinder Kalra" userId="66bfdb16970ff690" providerId="LiveId" clId="{A462FDBA-131E-425B-826D-4009333A4656}" dt="2018-03-06T21:17:11.032" v="532" actId="20577"/>
          <ac:spMkLst>
            <pc:docMk/>
            <pc:sldMk cId="3087255926" sldId="477"/>
            <ac:spMk id="2" creationId="{00000000-0000-0000-0000-000000000000}"/>
          </ac:spMkLst>
        </pc:spChg>
        <pc:spChg chg="mod">
          <ac:chgData name="Ravinder Kalra" userId="66bfdb16970ff690" providerId="LiveId" clId="{A462FDBA-131E-425B-826D-4009333A4656}" dt="2018-03-05T23:10:19.284" v="4" actId="313"/>
          <ac:spMkLst>
            <pc:docMk/>
            <pc:sldMk cId="3087255926" sldId="477"/>
            <ac:spMk id="4" creationId="{00000000-0000-0000-0000-000000000000}"/>
          </ac:spMkLst>
        </pc:spChg>
        <pc:spChg chg="mod">
          <ac:chgData name="Ravinder Kalra" userId="66bfdb16970ff690" providerId="LiveId" clId="{A462FDBA-131E-425B-826D-4009333A4656}" dt="2018-03-05T23:10:19.284" v="4" actId="313"/>
          <ac:spMkLst>
            <pc:docMk/>
            <pc:sldMk cId="3087255926" sldId="477"/>
            <ac:spMk id="6" creationId="{00000000-0000-0000-0000-000000000000}"/>
          </ac:spMkLst>
        </pc:spChg>
      </pc:sldChg>
      <pc:sldChg chg="modSp del">
        <pc:chgData name="Ravinder Kalra" userId="66bfdb16970ff690" providerId="LiveId" clId="{A462FDBA-131E-425B-826D-4009333A4656}" dt="2018-03-06T21:13:09.291" v="354" actId="2696"/>
        <pc:sldMkLst>
          <pc:docMk/>
          <pc:sldMk cId="1887690505" sldId="478"/>
        </pc:sldMkLst>
        <pc:spChg chg="mod">
          <ac:chgData name="Ravinder Kalra" userId="66bfdb16970ff690" providerId="LiveId" clId="{A462FDBA-131E-425B-826D-4009333A4656}" dt="2018-03-05T23:10:19.284" v="4" actId="313"/>
          <ac:spMkLst>
            <pc:docMk/>
            <pc:sldMk cId="1887690505" sldId="478"/>
            <ac:spMk id="4" creationId="{00000000-0000-0000-0000-000000000000}"/>
          </ac:spMkLst>
        </pc:spChg>
        <pc:spChg chg="mod">
          <ac:chgData name="Ravinder Kalra" userId="66bfdb16970ff690" providerId="LiveId" clId="{A462FDBA-131E-425B-826D-4009333A4656}" dt="2018-03-05T23:10:19.284" v="4" actId="313"/>
          <ac:spMkLst>
            <pc:docMk/>
            <pc:sldMk cId="1887690505" sldId="478"/>
            <ac:spMk id="6" creationId="{00000000-0000-0000-0000-000000000000}"/>
          </ac:spMkLst>
        </pc:spChg>
      </pc:sldChg>
      <pc:sldChg chg="modSp del">
        <pc:chgData name="Ravinder Kalra" userId="66bfdb16970ff690" providerId="LiveId" clId="{A462FDBA-131E-425B-826D-4009333A4656}" dt="2018-03-06T22:03:29.290" v="603" actId="2696"/>
        <pc:sldMkLst>
          <pc:docMk/>
          <pc:sldMk cId="1062709789" sldId="479"/>
        </pc:sldMkLst>
        <pc:spChg chg="mod">
          <ac:chgData name="Ravinder Kalra" userId="66bfdb16970ff690" providerId="LiveId" clId="{A462FDBA-131E-425B-826D-4009333A4656}" dt="2018-03-05T23:10:19.284" v="4" actId="313"/>
          <ac:spMkLst>
            <pc:docMk/>
            <pc:sldMk cId="1062709789" sldId="479"/>
            <ac:spMk id="4" creationId="{00000000-0000-0000-0000-000000000000}"/>
          </ac:spMkLst>
        </pc:spChg>
        <pc:spChg chg="mod">
          <ac:chgData name="Ravinder Kalra" userId="66bfdb16970ff690" providerId="LiveId" clId="{A462FDBA-131E-425B-826D-4009333A4656}" dt="2018-03-05T23:10:19.284" v="4" actId="313"/>
          <ac:spMkLst>
            <pc:docMk/>
            <pc:sldMk cId="1062709789" sldId="479"/>
            <ac:spMk id="7" creationId="{00000000-0000-0000-0000-000000000000}"/>
          </ac:spMkLst>
        </pc:spChg>
      </pc:sldChg>
      <pc:sldChg chg="modSp">
        <pc:chgData name="Ravinder Kalra" userId="66bfdb16970ff690" providerId="LiveId" clId="{A462FDBA-131E-425B-826D-4009333A4656}" dt="2018-03-05T23:10:19.284" v="4" actId="313"/>
        <pc:sldMkLst>
          <pc:docMk/>
          <pc:sldMk cId="509478723" sldId="480"/>
        </pc:sldMkLst>
        <pc:spChg chg="mod">
          <ac:chgData name="Ravinder Kalra" userId="66bfdb16970ff690" providerId="LiveId" clId="{A462FDBA-131E-425B-826D-4009333A4656}" dt="2018-03-05T23:10:19.284" v="4" actId="313"/>
          <ac:spMkLst>
            <pc:docMk/>
            <pc:sldMk cId="509478723" sldId="480"/>
            <ac:spMk id="4" creationId="{00000000-0000-0000-0000-000000000000}"/>
          </ac:spMkLst>
        </pc:spChg>
      </pc:sldChg>
      <pc:sldChg chg="modSp add">
        <pc:chgData name="Ravinder Kalra" userId="66bfdb16970ff690" providerId="LiveId" clId="{A462FDBA-131E-425B-826D-4009333A4656}" dt="2018-03-06T21:16:50.251" v="522" actId="20577"/>
        <pc:sldMkLst>
          <pc:docMk/>
          <pc:sldMk cId="8811648" sldId="481"/>
        </pc:sldMkLst>
        <pc:spChg chg="mod">
          <ac:chgData name="Ravinder Kalra" userId="66bfdb16970ff690" providerId="LiveId" clId="{A462FDBA-131E-425B-826D-4009333A4656}" dt="2018-03-06T21:13:53.582" v="376" actId="20577"/>
          <ac:spMkLst>
            <pc:docMk/>
            <pc:sldMk cId="8811648" sldId="481"/>
            <ac:spMk id="2" creationId="{52E155BC-DCDF-4EE3-BEF0-17C5809A6772}"/>
          </ac:spMkLst>
        </pc:spChg>
        <pc:spChg chg="mod">
          <ac:chgData name="Ravinder Kalra" userId="66bfdb16970ff690" providerId="LiveId" clId="{A462FDBA-131E-425B-826D-4009333A4656}" dt="2018-03-06T21:16:50.251" v="522" actId="20577"/>
          <ac:spMkLst>
            <pc:docMk/>
            <pc:sldMk cId="8811648" sldId="481"/>
            <ac:spMk id="3" creationId="{C7D7BEBE-7023-4EB0-8A91-8F6CD5DB5C23}"/>
          </ac:spMkLst>
        </pc:spChg>
      </pc:sldChg>
      <pc:sldMasterChg chg="modSp modSldLayout">
        <pc:chgData name="Ravinder Kalra" userId="66bfdb16970ff690" providerId="LiveId" clId="{A462FDBA-131E-425B-826D-4009333A4656}" dt="2018-03-05T23:10:19.284" v="4" actId="313"/>
        <pc:sldMasterMkLst>
          <pc:docMk/>
          <pc:sldMasterMk cId="3090333214" sldId="2147483648"/>
        </pc:sldMasterMkLst>
        <pc:spChg chg="mod">
          <ac:chgData name="Ravinder Kalra" userId="66bfdb16970ff690" providerId="LiveId" clId="{A462FDBA-131E-425B-826D-4009333A4656}" dt="2018-03-05T23:10:19.284" v="4" actId="313"/>
          <ac:spMkLst>
            <pc:docMk/>
            <pc:sldMasterMk cId="3090333214" sldId="2147483648"/>
            <ac:spMk id="5" creationId="{00000000-0000-0000-0000-000000000000}"/>
          </ac:spMkLst>
        </pc:spChg>
        <pc:sldLayoutChg chg="modSp">
          <pc:chgData name="Ravinder Kalra" userId="66bfdb16970ff690" providerId="LiveId" clId="{A462FDBA-131E-425B-826D-4009333A4656}" dt="2018-03-05T23:10:19.284" v="4" actId="313"/>
          <pc:sldLayoutMkLst>
            <pc:docMk/>
            <pc:sldMasterMk cId="3090333214" sldId="2147483648"/>
            <pc:sldLayoutMk cId="2579091991" sldId="2147483649"/>
          </pc:sldLayoutMkLst>
          <pc:spChg chg="mod">
            <ac:chgData name="Ravinder Kalra" userId="66bfdb16970ff690" providerId="LiveId" clId="{A462FDBA-131E-425B-826D-4009333A4656}" dt="2018-03-05T23:10:19.284" v="4" actId="313"/>
            <ac:spMkLst>
              <pc:docMk/>
              <pc:sldMasterMk cId="3090333214" sldId="2147483648"/>
              <pc:sldLayoutMk cId="2579091991" sldId="2147483649"/>
              <ac:spMk id="5" creationId="{00000000-0000-0000-0000-000000000000}"/>
            </ac:spMkLst>
          </pc:spChg>
        </pc:sldLayoutChg>
        <pc:sldLayoutChg chg="modSp">
          <pc:chgData name="Ravinder Kalra" userId="66bfdb16970ff690" providerId="LiveId" clId="{A462FDBA-131E-425B-826D-4009333A4656}" dt="2018-03-05T23:10:19.284" v="4" actId="313"/>
          <pc:sldLayoutMkLst>
            <pc:docMk/>
            <pc:sldMasterMk cId="3090333214" sldId="2147483648"/>
            <pc:sldLayoutMk cId="673644253" sldId="2147483650"/>
          </pc:sldLayoutMkLst>
          <pc:spChg chg="mod">
            <ac:chgData name="Ravinder Kalra" userId="66bfdb16970ff690" providerId="LiveId" clId="{A462FDBA-131E-425B-826D-4009333A4656}" dt="2018-03-05T23:10:19.284" v="4" actId="313"/>
            <ac:spMkLst>
              <pc:docMk/>
              <pc:sldMasterMk cId="3090333214" sldId="2147483648"/>
              <pc:sldLayoutMk cId="673644253" sldId="2147483650"/>
              <ac:spMk id="5" creationId="{00000000-0000-0000-0000-000000000000}"/>
            </ac:spMkLst>
          </pc:spChg>
        </pc:sldLayoutChg>
        <pc:sldLayoutChg chg="modSp">
          <pc:chgData name="Ravinder Kalra" userId="66bfdb16970ff690" providerId="LiveId" clId="{A462FDBA-131E-425B-826D-4009333A4656}" dt="2018-03-05T23:10:19.284" v="4" actId="313"/>
          <pc:sldLayoutMkLst>
            <pc:docMk/>
            <pc:sldMasterMk cId="3090333214" sldId="2147483648"/>
            <pc:sldLayoutMk cId="459035812" sldId="2147483651"/>
          </pc:sldLayoutMkLst>
          <pc:spChg chg="mod">
            <ac:chgData name="Ravinder Kalra" userId="66bfdb16970ff690" providerId="LiveId" clId="{A462FDBA-131E-425B-826D-4009333A4656}" dt="2018-03-05T23:10:19.284" v="4" actId="313"/>
            <ac:spMkLst>
              <pc:docMk/>
              <pc:sldMasterMk cId="3090333214" sldId="2147483648"/>
              <pc:sldLayoutMk cId="459035812" sldId="2147483651"/>
              <ac:spMk id="5" creationId="{00000000-0000-0000-0000-000000000000}"/>
            </ac:spMkLst>
          </pc:spChg>
        </pc:sldLayoutChg>
        <pc:sldLayoutChg chg="modSp">
          <pc:chgData name="Ravinder Kalra" userId="66bfdb16970ff690" providerId="LiveId" clId="{A462FDBA-131E-425B-826D-4009333A4656}" dt="2018-03-05T23:10:19.284" v="4" actId="313"/>
          <pc:sldLayoutMkLst>
            <pc:docMk/>
            <pc:sldMasterMk cId="3090333214" sldId="2147483648"/>
            <pc:sldLayoutMk cId="1609613754" sldId="2147483652"/>
          </pc:sldLayoutMkLst>
          <pc:spChg chg="mod">
            <ac:chgData name="Ravinder Kalra" userId="66bfdb16970ff690" providerId="LiveId" clId="{A462FDBA-131E-425B-826D-4009333A4656}" dt="2018-03-05T23:10:19.284" v="4" actId="313"/>
            <ac:spMkLst>
              <pc:docMk/>
              <pc:sldMasterMk cId="3090333214" sldId="2147483648"/>
              <pc:sldLayoutMk cId="1609613754" sldId="2147483652"/>
              <ac:spMk id="6" creationId="{00000000-0000-0000-0000-000000000000}"/>
            </ac:spMkLst>
          </pc:spChg>
        </pc:sldLayoutChg>
        <pc:sldLayoutChg chg="modSp">
          <pc:chgData name="Ravinder Kalra" userId="66bfdb16970ff690" providerId="LiveId" clId="{A462FDBA-131E-425B-826D-4009333A4656}" dt="2018-03-05T23:10:19.284" v="4" actId="313"/>
          <pc:sldLayoutMkLst>
            <pc:docMk/>
            <pc:sldMasterMk cId="3090333214" sldId="2147483648"/>
            <pc:sldLayoutMk cId="1779700317" sldId="2147483653"/>
          </pc:sldLayoutMkLst>
          <pc:spChg chg="mod">
            <ac:chgData name="Ravinder Kalra" userId="66bfdb16970ff690" providerId="LiveId" clId="{A462FDBA-131E-425B-826D-4009333A4656}" dt="2018-03-05T23:10:19.284" v="4" actId="313"/>
            <ac:spMkLst>
              <pc:docMk/>
              <pc:sldMasterMk cId="3090333214" sldId="2147483648"/>
              <pc:sldLayoutMk cId="1779700317" sldId="2147483653"/>
              <ac:spMk id="8" creationId="{00000000-0000-0000-0000-000000000000}"/>
            </ac:spMkLst>
          </pc:spChg>
        </pc:sldLayoutChg>
        <pc:sldLayoutChg chg="modSp">
          <pc:chgData name="Ravinder Kalra" userId="66bfdb16970ff690" providerId="LiveId" clId="{A462FDBA-131E-425B-826D-4009333A4656}" dt="2018-03-05T23:10:19.284" v="4" actId="313"/>
          <pc:sldLayoutMkLst>
            <pc:docMk/>
            <pc:sldMasterMk cId="3090333214" sldId="2147483648"/>
            <pc:sldLayoutMk cId="1856413741" sldId="2147483654"/>
          </pc:sldLayoutMkLst>
          <pc:spChg chg="mod">
            <ac:chgData name="Ravinder Kalra" userId="66bfdb16970ff690" providerId="LiveId" clId="{A462FDBA-131E-425B-826D-4009333A4656}" dt="2018-03-05T23:10:19.284" v="4" actId="313"/>
            <ac:spMkLst>
              <pc:docMk/>
              <pc:sldMasterMk cId="3090333214" sldId="2147483648"/>
              <pc:sldLayoutMk cId="1856413741" sldId="2147483654"/>
              <ac:spMk id="4" creationId="{00000000-0000-0000-0000-000000000000}"/>
            </ac:spMkLst>
          </pc:spChg>
        </pc:sldLayoutChg>
        <pc:sldLayoutChg chg="modSp">
          <pc:chgData name="Ravinder Kalra" userId="66bfdb16970ff690" providerId="LiveId" clId="{A462FDBA-131E-425B-826D-4009333A4656}" dt="2018-03-05T23:10:19.284" v="4" actId="313"/>
          <pc:sldLayoutMkLst>
            <pc:docMk/>
            <pc:sldMasterMk cId="3090333214" sldId="2147483648"/>
            <pc:sldLayoutMk cId="1320866358" sldId="2147483655"/>
          </pc:sldLayoutMkLst>
          <pc:spChg chg="mod">
            <ac:chgData name="Ravinder Kalra" userId="66bfdb16970ff690" providerId="LiveId" clId="{A462FDBA-131E-425B-826D-4009333A4656}" dt="2018-03-05T23:10:19.284" v="4" actId="313"/>
            <ac:spMkLst>
              <pc:docMk/>
              <pc:sldMasterMk cId="3090333214" sldId="2147483648"/>
              <pc:sldLayoutMk cId="1320866358" sldId="2147483655"/>
              <ac:spMk id="3" creationId="{00000000-0000-0000-0000-000000000000}"/>
            </ac:spMkLst>
          </pc:spChg>
        </pc:sldLayoutChg>
        <pc:sldLayoutChg chg="modSp">
          <pc:chgData name="Ravinder Kalra" userId="66bfdb16970ff690" providerId="LiveId" clId="{A462FDBA-131E-425B-826D-4009333A4656}" dt="2018-03-05T23:10:19.284" v="4" actId="313"/>
          <pc:sldLayoutMkLst>
            <pc:docMk/>
            <pc:sldMasterMk cId="3090333214" sldId="2147483648"/>
            <pc:sldLayoutMk cId="2166364015" sldId="2147483656"/>
          </pc:sldLayoutMkLst>
          <pc:spChg chg="mod">
            <ac:chgData name="Ravinder Kalra" userId="66bfdb16970ff690" providerId="LiveId" clId="{A462FDBA-131E-425B-826D-4009333A4656}" dt="2018-03-05T23:10:19.284" v="4" actId="313"/>
            <ac:spMkLst>
              <pc:docMk/>
              <pc:sldMasterMk cId="3090333214" sldId="2147483648"/>
              <pc:sldLayoutMk cId="2166364015" sldId="2147483656"/>
              <ac:spMk id="6" creationId="{00000000-0000-0000-0000-000000000000}"/>
            </ac:spMkLst>
          </pc:spChg>
        </pc:sldLayoutChg>
        <pc:sldLayoutChg chg="modSp">
          <pc:chgData name="Ravinder Kalra" userId="66bfdb16970ff690" providerId="LiveId" clId="{A462FDBA-131E-425B-826D-4009333A4656}" dt="2018-03-05T23:10:19.284" v="4" actId="313"/>
          <pc:sldLayoutMkLst>
            <pc:docMk/>
            <pc:sldMasterMk cId="3090333214" sldId="2147483648"/>
            <pc:sldLayoutMk cId="2233463187" sldId="2147483657"/>
          </pc:sldLayoutMkLst>
          <pc:spChg chg="mod">
            <ac:chgData name="Ravinder Kalra" userId="66bfdb16970ff690" providerId="LiveId" clId="{A462FDBA-131E-425B-826D-4009333A4656}" dt="2018-03-05T23:10:19.284" v="4" actId="313"/>
            <ac:spMkLst>
              <pc:docMk/>
              <pc:sldMasterMk cId="3090333214" sldId="2147483648"/>
              <pc:sldLayoutMk cId="2233463187" sldId="2147483657"/>
              <ac:spMk id="6" creationId="{00000000-0000-0000-0000-000000000000}"/>
            </ac:spMkLst>
          </pc:spChg>
        </pc:sldLayoutChg>
        <pc:sldLayoutChg chg="modSp">
          <pc:chgData name="Ravinder Kalra" userId="66bfdb16970ff690" providerId="LiveId" clId="{A462FDBA-131E-425B-826D-4009333A4656}" dt="2018-03-05T23:10:19.284" v="4" actId="313"/>
          <pc:sldLayoutMkLst>
            <pc:docMk/>
            <pc:sldMasterMk cId="3090333214" sldId="2147483648"/>
            <pc:sldLayoutMk cId="280011109" sldId="2147483658"/>
          </pc:sldLayoutMkLst>
          <pc:spChg chg="mod">
            <ac:chgData name="Ravinder Kalra" userId="66bfdb16970ff690" providerId="LiveId" clId="{A462FDBA-131E-425B-826D-4009333A4656}" dt="2018-03-05T23:10:19.284" v="4" actId="313"/>
            <ac:spMkLst>
              <pc:docMk/>
              <pc:sldMasterMk cId="3090333214" sldId="2147483648"/>
              <pc:sldLayoutMk cId="280011109" sldId="2147483658"/>
              <ac:spMk id="5" creationId="{00000000-0000-0000-0000-000000000000}"/>
            </ac:spMkLst>
          </pc:spChg>
        </pc:sldLayoutChg>
        <pc:sldLayoutChg chg="modSp">
          <pc:chgData name="Ravinder Kalra" userId="66bfdb16970ff690" providerId="LiveId" clId="{A462FDBA-131E-425B-826D-4009333A4656}" dt="2018-03-05T23:10:19.284" v="4" actId="313"/>
          <pc:sldLayoutMkLst>
            <pc:docMk/>
            <pc:sldMasterMk cId="3090333214" sldId="2147483648"/>
            <pc:sldLayoutMk cId="3409800439" sldId="2147483659"/>
          </pc:sldLayoutMkLst>
          <pc:spChg chg="mod">
            <ac:chgData name="Ravinder Kalra" userId="66bfdb16970ff690" providerId="LiveId" clId="{A462FDBA-131E-425B-826D-4009333A4656}" dt="2018-03-05T23:10:19.284" v="4" actId="313"/>
            <ac:spMkLst>
              <pc:docMk/>
              <pc:sldMasterMk cId="3090333214" sldId="2147483648"/>
              <pc:sldLayoutMk cId="3409800439" sldId="2147483659"/>
              <ac:spMk id="5" creationId="{00000000-0000-0000-0000-000000000000}"/>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0552ED9-8FF3-4A45-A27C-8DFA251FCCBD}" type="datetimeFigureOut">
              <a:rPr lang="en-US" smtClean="0"/>
              <a:t>3/10/18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9F95F14-B3A7-2840-A6B4-BB165BCECB8F}" type="slidenum">
              <a:rPr lang="en-US" smtClean="0"/>
              <a:t>‹#›</a:t>
            </a:fld>
            <a:endParaRPr lang="en-US" dirty="0"/>
          </a:p>
        </p:txBody>
      </p:sp>
    </p:spTree>
    <p:extLst>
      <p:ext uri="{BB962C8B-B14F-4D97-AF65-F5344CB8AC3E}">
        <p14:creationId xmlns:p14="http://schemas.microsoft.com/office/powerpoint/2010/main" val="28633839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037565-9F8C-2C4A-8C3F-010E2600C3CC}" type="datetimeFigureOut">
              <a:rPr lang="en-US" smtClean="0"/>
              <a:t>3/10/18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DA9E7C-D32A-4144-9774-43C9A4766D36}" type="slidenum">
              <a:rPr lang="en-US" smtClean="0"/>
              <a:t>‹#›</a:t>
            </a:fld>
            <a:endParaRPr lang="en-US" dirty="0"/>
          </a:p>
        </p:txBody>
      </p:sp>
    </p:spTree>
    <p:extLst>
      <p:ext uri="{BB962C8B-B14F-4D97-AF65-F5344CB8AC3E}">
        <p14:creationId xmlns:p14="http://schemas.microsoft.com/office/powerpoint/2010/main" val="315020529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lang="en-US"/>
          </a:p>
        </p:txBody>
      </p:sp>
      <p:sp>
        <p:nvSpPr>
          <p:cNvPr id="4" name="Date Placeholder 3"/>
          <p:cNvSpPr>
            <a:spLocks noGrp="1"/>
          </p:cNvSpPr>
          <p:nvPr>
            <p:ph type="dt" sz="half" idx="10"/>
          </p:nvPr>
        </p:nvSpPr>
        <p:spPr/>
        <p:txBody>
          <a:bodyPr/>
          <a:lstStyle/>
          <a:p>
            <a:fld id="{6F165B6C-F22F-9747-BCE6-02CEA8D8E8F1}" type="datetime1">
              <a:rPr lang="en-CA" smtClean="0"/>
              <a:t>2018-03-10</a:t>
            </a:fld>
            <a:endParaRPr lang="en-US" dirty="0"/>
          </a:p>
        </p:txBody>
      </p:sp>
      <p:sp>
        <p:nvSpPr>
          <p:cNvPr id="5" name="Footer Placeholder 4"/>
          <p:cNvSpPr>
            <a:spLocks noGrp="1"/>
          </p:cNvSpPr>
          <p:nvPr>
            <p:ph type="ftr" sz="quarter" idx="11"/>
          </p:nvPr>
        </p:nvSpPr>
        <p:spPr/>
        <p:txBody>
          <a:bodyPr/>
          <a:lstStyle/>
          <a:p>
            <a:r>
              <a:rPr lang="is-IS" dirty="0"/>
              <a:t>FSM440 -Winter 2018</a:t>
            </a:r>
            <a:endParaRPr lang="en-US" dirty="0"/>
          </a:p>
        </p:txBody>
      </p:sp>
      <p:sp>
        <p:nvSpPr>
          <p:cNvPr id="6" name="Slide Number Placeholder 5"/>
          <p:cNvSpPr>
            <a:spLocks noGrp="1"/>
          </p:cNvSpPr>
          <p:nvPr>
            <p:ph type="sldNum" sz="quarter" idx="12"/>
          </p:nvPr>
        </p:nvSpPr>
        <p:spPr/>
        <p:txBody>
          <a:bodyPr/>
          <a:lstStyle/>
          <a:p>
            <a:fld id="{A9778E60-D198-1844-85AB-4A38EE892397}" type="slidenum">
              <a:rPr lang="en-US" smtClean="0"/>
              <a:t>‹#›</a:t>
            </a:fld>
            <a:endParaRPr lang="en-US" dirty="0"/>
          </a:p>
        </p:txBody>
      </p:sp>
    </p:spTree>
    <p:extLst>
      <p:ext uri="{BB962C8B-B14F-4D97-AF65-F5344CB8AC3E}">
        <p14:creationId xmlns:p14="http://schemas.microsoft.com/office/powerpoint/2010/main" val="2579091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1F60B949-F552-6C44-B32E-63F0A2A56213}" type="datetime1">
              <a:rPr lang="en-CA" smtClean="0"/>
              <a:t>2018-03-10</a:t>
            </a:fld>
            <a:endParaRPr lang="en-US" dirty="0"/>
          </a:p>
        </p:txBody>
      </p:sp>
      <p:sp>
        <p:nvSpPr>
          <p:cNvPr id="5" name="Footer Placeholder 4"/>
          <p:cNvSpPr>
            <a:spLocks noGrp="1"/>
          </p:cNvSpPr>
          <p:nvPr>
            <p:ph type="ftr" sz="quarter" idx="11"/>
          </p:nvPr>
        </p:nvSpPr>
        <p:spPr/>
        <p:txBody>
          <a:bodyPr/>
          <a:lstStyle/>
          <a:p>
            <a:r>
              <a:rPr lang="is-IS" dirty="0"/>
              <a:t>FSM440 -Winter 2018</a:t>
            </a:r>
            <a:endParaRPr lang="en-US" dirty="0"/>
          </a:p>
        </p:txBody>
      </p:sp>
      <p:sp>
        <p:nvSpPr>
          <p:cNvPr id="6" name="Slide Number Placeholder 5"/>
          <p:cNvSpPr>
            <a:spLocks noGrp="1"/>
          </p:cNvSpPr>
          <p:nvPr>
            <p:ph type="sldNum" sz="quarter" idx="12"/>
          </p:nvPr>
        </p:nvSpPr>
        <p:spPr/>
        <p:txBody>
          <a:bodyPr/>
          <a:lstStyle/>
          <a:p>
            <a:fld id="{A9778E60-D198-1844-85AB-4A38EE892397}" type="slidenum">
              <a:rPr lang="en-US" smtClean="0"/>
              <a:t>‹#›</a:t>
            </a:fld>
            <a:endParaRPr lang="en-US" dirty="0"/>
          </a:p>
        </p:txBody>
      </p:sp>
    </p:spTree>
    <p:extLst>
      <p:ext uri="{BB962C8B-B14F-4D97-AF65-F5344CB8AC3E}">
        <p14:creationId xmlns:p14="http://schemas.microsoft.com/office/powerpoint/2010/main" val="673644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2BE03AC2-152E-224E-A2C2-C5E9FAA35E1E}" type="datetime1">
              <a:rPr lang="en-CA" smtClean="0"/>
              <a:t>2018-03-10</a:t>
            </a:fld>
            <a:endParaRPr lang="en-US" dirty="0"/>
          </a:p>
        </p:txBody>
      </p:sp>
      <p:sp>
        <p:nvSpPr>
          <p:cNvPr id="5" name="Footer Placeholder 4"/>
          <p:cNvSpPr>
            <a:spLocks noGrp="1"/>
          </p:cNvSpPr>
          <p:nvPr>
            <p:ph type="ftr" sz="quarter" idx="11"/>
          </p:nvPr>
        </p:nvSpPr>
        <p:spPr/>
        <p:txBody>
          <a:bodyPr/>
          <a:lstStyle/>
          <a:p>
            <a:r>
              <a:rPr lang="is-IS" dirty="0"/>
              <a:t>FSM440 -Winter 2018</a:t>
            </a:r>
            <a:endParaRPr lang="en-US" dirty="0"/>
          </a:p>
        </p:txBody>
      </p:sp>
      <p:sp>
        <p:nvSpPr>
          <p:cNvPr id="6" name="Slide Number Placeholder 5"/>
          <p:cNvSpPr>
            <a:spLocks noGrp="1"/>
          </p:cNvSpPr>
          <p:nvPr>
            <p:ph type="sldNum" sz="quarter" idx="12"/>
          </p:nvPr>
        </p:nvSpPr>
        <p:spPr/>
        <p:txBody>
          <a:bodyPr/>
          <a:lstStyle/>
          <a:p>
            <a:fld id="{A9778E60-D198-1844-85AB-4A38EE892397}" type="slidenum">
              <a:rPr lang="en-US" smtClean="0"/>
              <a:t>‹#›</a:t>
            </a:fld>
            <a:endParaRPr lang="en-US" dirty="0"/>
          </a:p>
        </p:txBody>
      </p:sp>
    </p:spTree>
    <p:extLst>
      <p:ext uri="{BB962C8B-B14F-4D97-AF65-F5344CB8AC3E}">
        <p14:creationId xmlns:p14="http://schemas.microsoft.com/office/powerpoint/2010/main" val="459035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Date Placeholder 4"/>
          <p:cNvSpPr>
            <a:spLocks noGrp="1"/>
          </p:cNvSpPr>
          <p:nvPr>
            <p:ph type="dt" sz="half" idx="10"/>
          </p:nvPr>
        </p:nvSpPr>
        <p:spPr/>
        <p:txBody>
          <a:bodyPr/>
          <a:lstStyle/>
          <a:p>
            <a:fld id="{EA5CAE75-1FAE-2444-A6BD-115DE7EFCE6C}" type="datetime1">
              <a:rPr lang="en-CA" smtClean="0"/>
              <a:t>2018-03-10</a:t>
            </a:fld>
            <a:endParaRPr lang="en-US" dirty="0"/>
          </a:p>
        </p:txBody>
      </p:sp>
      <p:sp>
        <p:nvSpPr>
          <p:cNvPr id="6" name="Footer Placeholder 5"/>
          <p:cNvSpPr>
            <a:spLocks noGrp="1"/>
          </p:cNvSpPr>
          <p:nvPr>
            <p:ph type="ftr" sz="quarter" idx="11"/>
          </p:nvPr>
        </p:nvSpPr>
        <p:spPr/>
        <p:txBody>
          <a:bodyPr/>
          <a:lstStyle/>
          <a:p>
            <a:r>
              <a:rPr lang="is-IS" dirty="0"/>
              <a:t>FSM440 -Winter 2018</a:t>
            </a:r>
            <a:endParaRPr lang="en-US" dirty="0"/>
          </a:p>
        </p:txBody>
      </p:sp>
      <p:sp>
        <p:nvSpPr>
          <p:cNvPr id="7" name="Slide Number Placeholder 6"/>
          <p:cNvSpPr>
            <a:spLocks noGrp="1"/>
          </p:cNvSpPr>
          <p:nvPr>
            <p:ph type="sldNum" sz="quarter" idx="12"/>
          </p:nvPr>
        </p:nvSpPr>
        <p:spPr/>
        <p:txBody>
          <a:bodyPr/>
          <a:lstStyle/>
          <a:p>
            <a:fld id="{A9778E60-D198-1844-85AB-4A38EE892397}" type="slidenum">
              <a:rPr lang="en-US" smtClean="0"/>
              <a:t>‹#›</a:t>
            </a:fld>
            <a:endParaRPr lang="en-US" dirty="0"/>
          </a:p>
        </p:txBody>
      </p:sp>
    </p:spTree>
    <p:extLst>
      <p:ext uri="{BB962C8B-B14F-4D97-AF65-F5344CB8AC3E}">
        <p14:creationId xmlns:p14="http://schemas.microsoft.com/office/powerpoint/2010/main" val="1609613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Date Placeholder 6"/>
          <p:cNvSpPr>
            <a:spLocks noGrp="1"/>
          </p:cNvSpPr>
          <p:nvPr>
            <p:ph type="dt" sz="half" idx="10"/>
          </p:nvPr>
        </p:nvSpPr>
        <p:spPr/>
        <p:txBody>
          <a:bodyPr/>
          <a:lstStyle/>
          <a:p>
            <a:fld id="{AD3722C6-29DC-DB48-8D26-55940F2003AF}" type="datetime1">
              <a:rPr lang="en-CA" smtClean="0"/>
              <a:t>2018-03-10</a:t>
            </a:fld>
            <a:endParaRPr lang="en-US" dirty="0"/>
          </a:p>
        </p:txBody>
      </p:sp>
      <p:sp>
        <p:nvSpPr>
          <p:cNvPr id="8" name="Footer Placeholder 7"/>
          <p:cNvSpPr>
            <a:spLocks noGrp="1"/>
          </p:cNvSpPr>
          <p:nvPr>
            <p:ph type="ftr" sz="quarter" idx="11"/>
          </p:nvPr>
        </p:nvSpPr>
        <p:spPr/>
        <p:txBody>
          <a:bodyPr/>
          <a:lstStyle/>
          <a:p>
            <a:r>
              <a:rPr lang="is-IS" dirty="0"/>
              <a:t>FSM440 -Winter 2018</a:t>
            </a:r>
            <a:endParaRPr lang="en-US" dirty="0"/>
          </a:p>
        </p:txBody>
      </p:sp>
      <p:sp>
        <p:nvSpPr>
          <p:cNvPr id="9" name="Slide Number Placeholder 8"/>
          <p:cNvSpPr>
            <a:spLocks noGrp="1"/>
          </p:cNvSpPr>
          <p:nvPr>
            <p:ph type="sldNum" sz="quarter" idx="12"/>
          </p:nvPr>
        </p:nvSpPr>
        <p:spPr/>
        <p:txBody>
          <a:bodyPr/>
          <a:lstStyle/>
          <a:p>
            <a:fld id="{A9778E60-D198-1844-85AB-4A38EE892397}" type="slidenum">
              <a:rPr lang="en-US" smtClean="0"/>
              <a:t>‹#›</a:t>
            </a:fld>
            <a:endParaRPr lang="en-US" dirty="0"/>
          </a:p>
        </p:txBody>
      </p:sp>
    </p:spTree>
    <p:extLst>
      <p:ext uri="{BB962C8B-B14F-4D97-AF65-F5344CB8AC3E}">
        <p14:creationId xmlns:p14="http://schemas.microsoft.com/office/powerpoint/2010/main" val="1779700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Date Placeholder 2"/>
          <p:cNvSpPr>
            <a:spLocks noGrp="1"/>
          </p:cNvSpPr>
          <p:nvPr>
            <p:ph type="dt" sz="half" idx="10"/>
          </p:nvPr>
        </p:nvSpPr>
        <p:spPr/>
        <p:txBody>
          <a:bodyPr/>
          <a:lstStyle/>
          <a:p>
            <a:fld id="{CFB26529-1088-9949-95D7-F13C819F16BC}" type="datetime1">
              <a:rPr lang="en-CA" smtClean="0"/>
              <a:t>2018-03-10</a:t>
            </a:fld>
            <a:endParaRPr lang="en-US" dirty="0"/>
          </a:p>
        </p:txBody>
      </p:sp>
      <p:sp>
        <p:nvSpPr>
          <p:cNvPr id="4" name="Footer Placeholder 3"/>
          <p:cNvSpPr>
            <a:spLocks noGrp="1"/>
          </p:cNvSpPr>
          <p:nvPr>
            <p:ph type="ftr" sz="quarter" idx="11"/>
          </p:nvPr>
        </p:nvSpPr>
        <p:spPr/>
        <p:txBody>
          <a:bodyPr/>
          <a:lstStyle/>
          <a:p>
            <a:r>
              <a:rPr lang="is-IS" dirty="0"/>
              <a:t>FSM440 -Winter 2018</a:t>
            </a:r>
            <a:endParaRPr lang="en-US" dirty="0"/>
          </a:p>
        </p:txBody>
      </p:sp>
      <p:sp>
        <p:nvSpPr>
          <p:cNvPr id="5" name="Slide Number Placeholder 4"/>
          <p:cNvSpPr>
            <a:spLocks noGrp="1"/>
          </p:cNvSpPr>
          <p:nvPr>
            <p:ph type="sldNum" sz="quarter" idx="12"/>
          </p:nvPr>
        </p:nvSpPr>
        <p:spPr/>
        <p:txBody>
          <a:bodyPr/>
          <a:lstStyle/>
          <a:p>
            <a:fld id="{A9778E60-D198-1844-85AB-4A38EE892397}" type="slidenum">
              <a:rPr lang="en-US" smtClean="0"/>
              <a:t>‹#›</a:t>
            </a:fld>
            <a:endParaRPr lang="en-US" dirty="0"/>
          </a:p>
        </p:txBody>
      </p:sp>
    </p:spTree>
    <p:extLst>
      <p:ext uri="{BB962C8B-B14F-4D97-AF65-F5344CB8AC3E}">
        <p14:creationId xmlns:p14="http://schemas.microsoft.com/office/powerpoint/2010/main" val="1856413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80A6D7-6436-C549-AE94-038B0EED4598}" type="datetime1">
              <a:rPr lang="en-CA" smtClean="0"/>
              <a:t>2018-03-10</a:t>
            </a:fld>
            <a:endParaRPr lang="en-US" dirty="0"/>
          </a:p>
        </p:txBody>
      </p:sp>
      <p:sp>
        <p:nvSpPr>
          <p:cNvPr id="3" name="Footer Placeholder 2"/>
          <p:cNvSpPr>
            <a:spLocks noGrp="1"/>
          </p:cNvSpPr>
          <p:nvPr>
            <p:ph type="ftr" sz="quarter" idx="11"/>
          </p:nvPr>
        </p:nvSpPr>
        <p:spPr/>
        <p:txBody>
          <a:bodyPr/>
          <a:lstStyle/>
          <a:p>
            <a:r>
              <a:rPr lang="is-IS" dirty="0"/>
              <a:t>FSM440 -Winter 2018</a:t>
            </a:r>
            <a:endParaRPr lang="en-US" dirty="0"/>
          </a:p>
        </p:txBody>
      </p:sp>
      <p:sp>
        <p:nvSpPr>
          <p:cNvPr id="4" name="Slide Number Placeholder 3"/>
          <p:cNvSpPr>
            <a:spLocks noGrp="1"/>
          </p:cNvSpPr>
          <p:nvPr>
            <p:ph type="sldNum" sz="quarter" idx="12"/>
          </p:nvPr>
        </p:nvSpPr>
        <p:spPr/>
        <p:txBody>
          <a:bodyPr/>
          <a:lstStyle/>
          <a:p>
            <a:fld id="{A9778E60-D198-1844-85AB-4A38EE892397}" type="slidenum">
              <a:rPr lang="en-US" smtClean="0"/>
              <a:t>‹#›</a:t>
            </a:fld>
            <a:endParaRPr lang="en-US" dirty="0"/>
          </a:p>
        </p:txBody>
      </p:sp>
    </p:spTree>
    <p:extLst>
      <p:ext uri="{BB962C8B-B14F-4D97-AF65-F5344CB8AC3E}">
        <p14:creationId xmlns:p14="http://schemas.microsoft.com/office/powerpoint/2010/main" val="1320866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58778411-3AA4-4F45-B513-F7010DB58907}" type="datetime1">
              <a:rPr lang="en-CA" smtClean="0"/>
              <a:t>2018-03-10</a:t>
            </a:fld>
            <a:endParaRPr lang="en-US" dirty="0"/>
          </a:p>
        </p:txBody>
      </p:sp>
      <p:sp>
        <p:nvSpPr>
          <p:cNvPr id="6" name="Footer Placeholder 5"/>
          <p:cNvSpPr>
            <a:spLocks noGrp="1"/>
          </p:cNvSpPr>
          <p:nvPr>
            <p:ph type="ftr" sz="quarter" idx="11"/>
          </p:nvPr>
        </p:nvSpPr>
        <p:spPr/>
        <p:txBody>
          <a:bodyPr/>
          <a:lstStyle/>
          <a:p>
            <a:r>
              <a:rPr lang="is-IS" dirty="0"/>
              <a:t>FSM440 -Winter 2018</a:t>
            </a:r>
            <a:endParaRPr lang="en-US" dirty="0"/>
          </a:p>
        </p:txBody>
      </p:sp>
      <p:sp>
        <p:nvSpPr>
          <p:cNvPr id="7" name="Slide Number Placeholder 6"/>
          <p:cNvSpPr>
            <a:spLocks noGrp="1"/>
          </p:cNvSpPr>
          <p:nvPr>
            <p:ph type="sldNum" sz="quarter" idx="12"/>
          </p:nvPr>
        </p:nvSpPr>
        <p:spPr/>
        <p:txBody>
          <a:bodyPr/>
          <a:lstStyle/>
          <a:p>
            <a:fld id="{A9778E60-D198-1844-85AB-4A38EE892397}" type="slidenum">
              <a:rPr lang="en-US" smtClean="0"/>
              <a:t>‹#›</a:t>
            </a:fld>
            <a:endParaRPr lang="en-US" dirty="0"/>
          </a:p>
        </p:txBody>
      </p:sp>
    </p:spTree>
    <p:extLst>
      <p:ext uri="{BB962C8B-B14F-4D97-AF65-F5344CB8AC3E}">
        <p14:creationId xmlns:p14="http://schemas.microsoft.com/office/powerpoint/2010/main" val="2166364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AE93E650-5179-BF41-99FA-58545F783A05}" type="datetime1">
              <a:rPr lang="en-CA" smtClean="0"/>
              <a:t>2018-03-10</a:t>
            </a:fld>
            <a:endParaRPr lang="en-US" dirty="0"/>
          </a:p>
        </p:txBody>
      </p:sp>
      <p:sp>
        <p:nvSpPr>
          <p:cNvPr id="6" name="Footer Placeholder 5"/>
          <p:cNvSpPr>
            <a:spLocks noGrp="1"/>
          </p:cNvSpPr>
          <p:nvPr>
            <p:ph type="ftr" sz="quarter" idx="11"/>
          </p:nvPr>
        </p:nvSpPr>
        <p:spPr/>
        <p:txBody>
          <a:bodyPr/>
          <a:lstStyle/>
          <a:p>
            <a:r>
              <a:rPr lang="is-IS" dirty="0"/>
              <a:t>FSM440 -Winter 2018</a:t>
            </a:r>
            <a:endParaRPr lang="en-US" dirty="0"/>
          </a:p>
        </p:txBody>
      </p:sp>
      <p:sp>
        <p:nvSpPr>
          <p:cNvPr id="7" name="Slide Number Placeholder 6"/>
          <p:cNvSpPr>
            <a:spLocks noGrp="1"/>
          </p:cNvSpPr>
          <p:nvPr>
            <p:ph type="sldNum" sz="quarter" idx="12"/>
          </p:nvPr>
        </p:nvSpPr>
        <p:spPr/>
        <p:txBody>
          <a:bodyPr/>
          <a:lstStyle/>
          <a:p>
            <a:fld id="{A9778E60-D198-1844-85AB-4A38EE892397}" type="slidenum">
              <a:rPr lang="en-US" smtClean="0"/>
              <a:t>‹#›</a:t>
            </a:fld>
            <a:endParaRPr lang="en-US" dirty="0"/>
          </a:p>
        </p:txBody>
      </p:sp>
    </p:spTree>
    <p:extLst>
      <p:ext uri="{BB962C8B-B14F-4D97-AF65-F5344CB8AC3E}">
        <p14:creationId xmlns:p14="http://schemas.microsoft.com/office/powerpoint/2010/main" val="2233463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72ADD5E6-B009-3B49-BEB8-270DDCFADC6C}" type="datetime1">
              <a:rPr lang="en-CA" smtClean="0"/>
              <a:t>2018-03-10</a:t>
            </a:fld>
            <a:endParaRPr lang="en-US" dirty="0"/>
          </a:p>
        </p:txBody>
      </p:sp>
      <p:sp>
        <p:nvSpPr>
          <p:cNvPr id="5" name="Footer Placeholder 4"/>
          <p:cNvSpPr>
            <a:spLocks noGrp="1"/>
          </p:cNvSpPr>
          <p:nvPr>
            <p:ph type="ftr" sz="quarter" idx="11"/>
          </p:nvPr>
        </p:nvSpPr>
        <p:spPr/>
        <p:txBody>
          <a:bodyPr/>
          <a:lstStyle/>
          <a:p>
            <a:r>
              <a:rPr lang="is-IS" dirty="0"/>
              <a:t>FSM440 -Winter 2018</a:t>
            </a:r>
            <a:endParaRPr lang="en-US" dirty="0"/>
          </a:p>
        </p:txBody>
      </p:sp>
      <p:sp>
        <p:nvSpPr>
          <p:cNvPr id="6" name="Slide Number Placeholder 5"/>
          <p:cNvSpPr>
            <a:spLocks noGrp="1"/>
          </p:cNvSpPr>
          <p:nvPr>
            <p:ph type="sldNum" sz="quarter" idx="12"/>
          </p:nvPr>
        </p:nvSpPr>
        <p:spPr/>
        <p:txBody>
          <a:bodyPr/>
          <a:lstStyle/>
          <a:p>
            <a:fld id="{A9778E60-D198-1844-85AB-4A38EE892397}" type="slidenum">
              <a:rPr lang="en-US" smtClean="0"/>
              <a:t>‹#›</a:t>
            </a:fld>
            <a:endParaRPr lang="en-US" dirty="0"/>
          </a:p>
        </p:txBody>
      </p:sp>
    </p:spTree>
    <p:extLst>
      <p:ext uri="{BB962C8B-B14F-4D97-AF65-F5344CB8AC3E}">
        <p14:creationId xmlns:p14="http://schemas.microsoft.com/office/powerpoint/2010/main" val="280011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078AB437-81CE-AA4B-9A7E-30CFDD50A996}" type="datetime1">
              <a:rPr lang="en-CA" smtClean="0"/>
              <a:t>2018-03-10</a:t>
            </a:fld>
            <a:endParaRPr lang="en-US" dirty="0"/>
          </a:p>
        </p:txBody>
      </p:sp>
      <p:sp>
        <p:nvSpPr>
          <p:cNvPr id="5" name="Footer Placeholder 4"/>
          <p:cNvSpPr>
            <a:spLocks noGrp="1"/>
          </p:cNvSpPr>
          <p:nvPr>
            <p:ph type="ftr" sz="quarter" idx="11"/>
          </p:nvPr>
        </p:nvSpPr>
        <p:spPr/>
        <p:txBody>
          <a:bodyPr/>
          <a:lstStyle/>
          <a:p>
            <a:r>
              <a:rPr lang="is-IS" dirty="0"/>
              <a:t>FSM440 -Winter 2018</a:t>
            </a:r>
            <a:endParaRPr lang="en-US" dirty="0"/>
          </a:p>
        </p:txBody>
      </p:sp>
      <p:sp>
        <p:nvSpPr>
          <p:cNvPr id="6" name="Slide Number Placeholder 5"/>
          <p:cNvSpPr>
            <a:spLocks noGrp="1"/>
          </p:cNvSpPr>
          <p:nvPr>
            <p:ph type="sldNum" sz="quarter" idx="12"/>
          </p:nvPr>
        </p:nvSpPr>
        <p:spPr/>
        <p:txBody>
          <a:bodyPr/>
          <a:lstStyle/>
          <a:p>
            <a:fld id="{A9778E60-D198-1844-85AB-4A38EE892397}" type="slidenum">
              <a:rPr lang="en-US" smtClean="0"/>
              <a:t>‹#›</a:t>
            </a:fld>
            <a:endParaRPr lang="en-US" dirty="0"/>
          </a:p>
        </p:txBody>
      </p:sp>
    </p:spTree>
    <p:extLst>
      <p:ext uri="{BB962C8B-B14F-4D97-AF65-F5344CB8AC3E}">
        <p14:creationId xmlns:p14="http://schemas.microsoft.com/office/powerpoint/2010/main" val="340980043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C906A2-4EEF-F345-AA92-8DBA400EFFA7}" type="datetime1">
              <a:rPr lang="en-CA" smtClean="0"/>
              <a:t>2018-03-10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s-IS" dirty="0"/>
              <a:t>FSM440 -Winter 2018</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778E60-D198-1844-85AB-4A38EE892397}" type="slidenum">
              <a:rPr lang="en-US" smtClean="0"/>
              <a:t>‹#›</a:t>
            </a:fld>
            <a:endParaRPr lang="en-US" dirty="0"/>
          </a:p>
        </p:txBody>
      </p:sp>
    </p:spTree>
    <p:extLst>
      <p:ext uri="{BB962C8B-B14F-4D97-AF65-F5344CB8AC3E}">
        <p14:creationId xmlns:p14="http://schemas.microsoft.com/office/powerpoint/2010/main" val="3090333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anadianbusiness.com" TargetMode="Externa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csoonline.com/article/2130877/data-breach/the-biggest-data-breaches-of-the-21st-century.html" TargetMode="Externa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computerhope.com/jargon/m/metatags.htm" TargetMode="Externa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hyperlink" Target="http://www.yahoo.com" TargetMode="External"/><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hyperlink" Target="http://www.google.ca"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google.ca/intl/en/policies/privacy/example/improve-your-user-experience.html" TargetMode="External"/><Relationship Id="rId4" Type="http://schemas.openxmlformats.org/officeDocument/2006/relationships/hyperlink" Target="https://www.google.ca/intl/en/policies/privacy/key-terms/#toc-terms-sensitive-categories" TargetMode="External"/><Relationship Id="rId5"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hyperlink" Target="https://www.google.ca/intl/en/policies/privacy/key-terms/#toc-terms-pixel"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wix.com/start/blog" TargetMode="Externa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crtc.gc.ca/eng/internet/anti.htm" TargetMode="Externa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mfc8nwGRUFs" TargetMode="External"/><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hyperlink" Target="http://www.shop.ca/"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digitalcommerce360.com/2017/07/24/amazon-business-brutal-reality-manufacturers-distributors/" TargetMode="External"/><Relationship Id="rId3" Type="http://schemas.openxmlformats.org/officeDocument/2006/relationships/hyperlink" Target="https://www.youtube.com/watch?v=lsi-AguJpgc"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canadianbusiness.com/innovation/most-innovative-companies-2015-frank-and-oak/" TargetMode="External"/><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hyperlink" Target="http://www.canadianbusiness.com/innovation/hybrid-digital-physical-stores-will-win-the-retail-race-in-2016/"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ravinder.kalra@senecacollege.ca"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ebay.ca/" TargetMode="External"/><Relationship Id="rId4" Type="http://schemas.openxmlformats.org/officeDocument/2006/relationships/hyperlink" Target="http://www.bestbuy.ca/" TargetMode="External"/><Relationship Id="rId5" Type="http://schemas.openxmlformats.org/officeDocument/2006/relationships/hyperlink" Target="http://www.costco.ca/" TargetMode="External"/><Relationship Id="rId6" Type="http://schemas.openxmlformats.org/officeDocument/2006/relationships/hyperlink" Target="http://www.shop.ca/" TargetMode="External"/><Relationship Id="rId7" Type="http://schemas.openxmlformats.org/officeDocument/2006/relationships/hyperlink" Target="http://www.chapters.indigo.ca/" TargetMode="External"/><Relationship Id="rId8" Type="http://schemas.openxmlformats.org/officeDocument/2006/relationships/hyperlink" Target="http://www.thebay.com/" TargetMode="External"/><Relationship Id="rId9" Type="http://schemas.openxmlformats.org/officeDocument/2006/relationships/hyperlink" Target="http://www.bananarepublic.ca/" TargetMode="External"/><Relationship Id="rId1" Type="http://schemas.openxmlformats.org/officeDocument/2006/relationships/slideLayout" Target="../slideLayouts/slideLayout2.xml"/><Relationship Id="rId2" Type="http://schemas.openxmlformats.org/officeDocument/2006/relationships/hyperlink" Target="http://www.amazon.ca/"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FSM 440</a:t>
            </a:r>
            <a:br>
              <a:rPr lang="en-US" dirty="0"/>
            </a:br>
            <a:r>
              <a:rPr lang="en-US" dirty="0"/>
              <a:t>E Commerce</a:t>
            </a:r>
          </a:p>
        </p:txBody>
      </p:sp>
      <p:sp>
        <p:nvSpPr>
          <p:cNvPr id="3" name="Subtitle 2"/>
          <p:cNvSpPr>
            <a:spLocks noGrp="1"/>
          </p:cNvSpPr>
          <p:nvPr>
            <p:ph type="subTitle" idx="1"/>
          </p:nvPr>
        </p:nvSpPr>
        <p:spPr>
          <a:xfrm>
            <a:off x="685801" y="3886200"/>
            <a:ext cx="7772400" cy="1752600"/>
          </a:xfrm>
        </p:spPr>
        <p:txBody>
          <a:bodyPr>
            <a:normAutofit/>
          </a:bodyPr>
          <a:lstStyle/>
          <a:p>
            <a:r>
              <a:rPr lang="en-US" dirty="0"/>
              <a:t>School of Accounting and Financial Services</a:t>
            </a:r>
          </a:p>
        </p:txBody>
      </p:sp>
      <p:pic>
        <p:nvPicPr>
          <p:cNvPr id="5" name="Picture 8" descr="seneca_logo.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A9778E60-D198-1844-85AB-4A38EE892397}" type="slidenum">
              <a:rPr lang="en-US" smtClean="0"/>
              <a:t>1</a:t>
            </a:fld>
            <a:endParaRPr lang="en-US" dirty="0"/>
          </a:p>
        </p:txBody>
      </p:sp>
      <p:sp>
        <p:nvSpPr>
          <p:cNvPr id="6" name="Footer Placeholder 5"/>
          <p:cNvSpPr>
            <a:spLocks noGrp="1"/>
          </p:cNvSpPr>
          <p:nvPr>
            <p:ph type="ftr" sz="quarter" idx="11"/>
          </p:nvPr>
        </p:nvSpPr>
        <p:spPr/>
        <p:txBody>
          <a:bodyPr/>
          <a:lstStyle/>
          <a:p>
            <a:r>
              <a:rPr lang="is-IS" dirty="0"/>
              <a:t>FSM440 -Winter 2018</a:t>
            </a:r>
            <a:endParaRPr lang="en-US" dirty="0"/>
          </a:p>
        </p:txBody>
      </p:sp>
    </p:spTree>
    <p:extLst>
      <p:ext uri="{BB962C8B-B14F-4D97-AF65-F5344CB8AC3E}">
        <p14:creationId xmlns:p14="http://schemas.microsoft.com/office/powerpoint/2010/main" val="3561824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Summary </a:t>
            </a:r>
            <a:r>
              <a:rPr lang="mr-IN" dirty="0"/>
              <a:t>–</a:t>
            </a:r>
            <a:r>
              <a:rPr lang="en-CA" dirty="0"/>
              <a:t> Customer Service</a:t>
            </a:r>
            <a:endParaRPr lang="en-US" dirty="0"/>
          </a:p>
        </p:txBody>
      </p:sp>
      <p:sp>
        <p:nvSpPr>
          <p:cNvPr id="3" name="Content Placeholder 2"/>
          <p:cNvSpPr>
            <a:spLocks noGrp="1"/>
          </p:cNvSpPr>
          <p:nvPr>
            <p:ph idx="1"/>
          </p:nvPr>
        </p:nvSpPr>
        <p:spPr/>
        <p:txBody>
          <a:bodyPr>
            <a:normAutofit fontScale="70000" lnSpcReduction="20000"/>
          </a:bodyPr>
          <a:lstStyle/>
          <a:p>
            <a:r>
              <a:rPr lang="en-US" dirty="0"/>
              <a:t>Basics of Customer Service</a:t>
            </a:r>
          </a:p>
          <a:p>
            <a:r>
              <a:rPr lang="en-US" dirty="0"/>
              <a:t>Active Listening</a:t>
            </a:r>
          </a:p>
          <a:p>
            <a:r>
              <a:rPr lang="en-US" dirty="0"/>
              <a:t>Right Problem </a:t>
            </a:r>
          </a:p>
          <a:p>
            <a:r>
              <a:rPr lang="en-US" dirty="0"/>
              <a:t>Difficult Situations</a:t>
            </a:r>
          </a:p>
          <a:p>
            <a:r>
              <a:rPr lang="en-US" dirty="0"/>
              <a:t>Todays Customer</a:t>
            </a:r>
          </a:p>
          <a:p>
            <a:r>
              <a:rPr lang="en-US" dirty="0"/>
              <a:t>What Customers Want from Customer Service</a:t>
            </a:r>
          </a:p>
          <a:p>
            <a:r>
              <a:rPr lang="en-US" dirty="0"/>
              <a:t>Is the Customer always right ?</a:t>
            </a:r>
          </a:p>
          <a:p>
            <a:r>
              <a:rPr lang="en-US" dirty="0"/>
              <a:t>Iceberg Model</a:t>
            </a:r>
          </a:p>
          <a:p>
            <a:r>
              <a:rPr lang="en-US" dirty="0"/>
              <a:t>Service Strategy’s : Cost vs Profit</a:t>
            </a:r>
          </a:p>
          <a:p>
            <a:r>
              <a:rPr lang="en-US" dirty="0"/>
              <a:t>Return on Investment of CS</a:t>
            </a:r>
          </a:p>
          <a:p>
            <a:r>
              <a:rPr lang="en-US" dirty="0"/>
              <a:t>Root Cause &amp; 5 Why’s </a:t>
            </a:r>
          </a:p>
          <a:p>
            <a:r>
              <a:rPr lang="en-US" dirty="0"/>
              <a:t>CS Technology(s) integrated with CRM </a:t>
            </a:r>
          </a:p>
          <a:p>
            <a:pPr marL="0" indent="0">
              <a:buNone/>
            </a:pPr>
            <a:endParaRPr lang="en-US" dirty="0"/>
          </a:p>
          <a:p>
            <a:pPr marL="514350" indent="-514350">
              <a:buFont typeface="+mj-lt"/>
              <a:buAutoNum type="arabicPeriod"/>
            </a:pPr>
            <a:endParaRPr lang="en-US" dirty="0"/>
          </a:p>
          <a:p>
            <a:pPr marL="0" indent="0">
              <a:buNone/>
            </a:pPr>
            <a:endParaRPr lang="en-US" dirty="0"/>
          </a:p>
        </p:txBody>
      </p:sp>
      <p:pic>
        <p:nvPicPr>
          <p:cNvPr id="5" name="Picture 8" descr="seneca_logo.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A9778E60-D198-1844-85AB-4A38EE892397}" type="slidenum">
              <a:rPr lang="en-US" smtClean="0"/>
              <a:t>2</a:t>
            </a:fld>
            <a:endParaRPr lang="en-US" dirty="0"/>
          </a:p>
        </p:txBody>
      </p:sp>
      <p:sp>
        <p:nvSpPr>
          <p:cNvPr id="6" name="Footer Placeholder 5"/>
          <p:cNvSpPr>
            <a:spLocks noGrp="1"/>
          </p:cNvSpPr>
          <p:nvPr>
            <p:ph type="ftr" sz="quarter" idx="11"/>
          </p:nvPr>
        </p:nvSpPr>
        <p:spPr/>
        <p:txBody>
          <a:bodyPr/>
          <a:lstStyle/>
          <a:p>
            <a:r>
              <a:rPr lang="is-IS" dirty="0"/>
              <a:t>FSM440 -Winter 2018</a:t>
            </a:r>
            <a:endParaRPr lang="en-US" dirty="0"/>
          </a:p>
        </p:txBody>
      </p:sp>
    </p:spTree>
    <p:extLst>
      <p:ext uri="{BB962C8B-B14F-4D97-AF65-F5344CB8AC3E}">
        <p14:creationId xmlns:p14="http://schemas.microsoft.com/office/powerpoint/2010/main" val="2328179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 Commerce</a:t>
            </a:r>
          </a:p>
        </p:txBody>
      </p:sp>
      <p:sp>
        <p:nvSpPr>
          <p:cNvPr id="3" name="Content Placeholder 2"/>
          <p:cNvSpPr>
            <a:spLocks noGrp="1"/>
          </p:cNvSpPr>
          <p:nvPr>
            <p:ph idx="1"/>
          </p:nvPr>
        </p:nvSpPr>
        <p:spPr>
          <a:xfrm>
            <a:off x="457200" y="1270136"/>
            <a:ext cx="8229600" cy="4856028"/>
          </a:xfrm>
        </p:spPr>
        <p:txBody>
          <a:bodyPr>
            <a:normAutofit fontScale="70000" lnSpcReduction="20000"/>
          </a:bodyPr>
          <a:lstStyle/>
          <a:p>
            <a:r>
              <a:rPr lang="en-US" dirty="0"/>
              <a:t>Basics of e Commerce</a:t>
            </a:r>
          </a:p>
          <a:p>
            <a:r>
              <a:rPr lang="en-US" dirty="0"/>
              <a:t>Click Streams</a:t>
            </a:r>
          </a:p>
          <a:p>
            <a:r>
              <a:rPr lang="en-US" dirty="0"/>
              <a:t>Self Service web Features</a:t>
            </a:r>
          </a:p>
          <a:p>
            <a:r>
              <a:rPr lang="en-US" dirty="0"/>
              <a:t>Global </a:t>
            </a:r>
          </a:p>
          <a:p>
            <a:r>
              <a:rPr lang="en-US" dirty="0"/>
              <a:t>Disintermediation</a:t>
            </a:r>
          </a:p>
          <a:p>
            <a:r>
              <a:rPr lang="en-US" dirty="0"/>
              <a:t>Super Portals / Portal</a:t>
            </a:r>
          </a:p>
          <a:p>
            <a:r>
              <a:rPr lang="en-US" dirty="0"/>
              <a:t>Internet vs Extranet vs Intranet</a:t>
            </a:r>
          </a:p>
          <a:p>
            <a:r>
              <a:rPr lang="en-US" dirty="0"/>
              <a:t>Aggregation on the web</a:t>
            </a:r>
          </a:p>
          <a:p>
            <a:r>
              <a:rPr lang="en-US" dirty="0"/>
              <a:t>Search Engines</a:t>
            </a:r>
          </a:p>
          <a:p>
            <a:r>
              <a:rPr lang="en-US" dirty="0"/>
              <a:t>Spyware</a:t>
            </a:r>
          </a:p>
          <a:p>
            <a:r>
              <a:rPr lang="en-US" dirty="0"/>
              <a:t>Online Communities</a:t>
            </a:r>
          </a:p>
          <a:p>
            <a:r>
              <a:rPr lang="en-US" dirty="0"/>
              <a:t>Astroturfing</a:t>
            </a:r>
          </a:p>
          <a:p>
            <a:r>
              <a:rPr lang="en-US" dirty="0"/>
              <a:t>Virtual Distributors</a:t>
            </a:r>
          </a:p>
          <a:p>
            <a:r>
              <a:rPr lang="en-US" dirty="0"/>
              <a:t>Online Newsletters</a:t>
            </a:r>
          </a:p>
        </p:txBody>
      </p:sp>
      <p:pic>
        <p:nvPicPr>
          <p:cNvPr id="5" name="Picture 8" descr="seneca_logo.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A9778E60-D198-1844-85AB-4A38EE892397}" type="slidenum">
              <a:rPr lang="en-US" smtClean="0"/>
              <a:t>3</a:t>
            </a:fld>
            <a:endParaRPr lang="en-US" dirty="0"/>
          </a:p>
        </p:txBody>
      </p:sp>
      <p:sp>
        <p:nvSpPr>
          <p:cNvPr id="6" name="Footer Placeholder 5"/>
          <p:cNvSpPr>
            <a:spLocks noGrp="1"/>
          </p:cNvSpPr>
          <p:nvPr>
            <p:ph type="ftr" sz="quarter" idx="11"/>
          </p:nvPr>
        </p:nvSpPr>
        <p:spPr/>
        <p:txBody>
          <a:bodyPr/>
          <a:lstStyle/>
          <a:p>
            <a:r>
              <a:rPr lang="is-IS" dirty="0"/>
              <a:t>FSM440 -Winter 2018</a:t>
            </a:r>
            <a:endParaRPr lang="en-US" dirty="0"/>
          </a:p>
        </p:txBody>
      </p:sp>
    </p:spTree>
    <p:extLst>
      <p:ext uri="{BB962C8B-B14F-4D97-AF65-F5344CB8AC3E}">
        <p14:creationId xmlns:p14="http://schemas.microsoft.com/office/powerpoint/2010/main" val="806623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 Commerce</a:t>
            </a:r>
          </a:p>
        </p:txBody>
      </p:sp>
      <p:sp>
        <p:nvSpPr>
          <p:cNvPr id="3" name="Content Placeholder 2"/>
          <p:cNvSpPr>
            <a:spLocks noGrp="1"/>
          </p:cNvSpPr>
          <p:nvPr>
            <p:ph idx="1"/>
          </p:nvPr>
        </p:nvSpPr>
        <p:spPr/>
        <p:txBody>
          <a:bodyPr>
            <a:normAutofit/>
          </a:bodyPr>
          <a:lstStyle/>
          <a:p>
            <a:pPr marL="0" indent="0">
              <a:buNone/>
            </a:pPr>
            <a:r>
              <a:rPr lang="en-US" dirty="0"/>
              <a:t>“A store is no longer the most efficient form of distribution </a:t>
            </a:r>
            <a:r>
              <a:rPr lang="mr-IN" dirty="0"/>
              <a:t>–</a:t>
            </a:r>
            <a:r>
              <a:rPr lang="en-US" dirty="0"/>
              <a:t> but it’s a very effective form of branding.” </a:t>
            </a:r>
          </a:p>
          <a:p>
            <a:pPr marL="0" indent="0">
              <a:buNone/>
            </a:pPr>
            <a:endParaRPr lang="en-US" dirty="0"/>
          </a:p>
          <a:p>
            <a:pPr marL="0" indent="0">
              <a:buNone/>
            </a:pPr>
            <a:r>
              <a:rPr lang="en-US" dirty="0"/>
              <a:t>Murad Hemmadi</a:t>
            </a:r>
          </a:p>
          <a:p>
            <a:pPr marL="0" indent="0">
              <a:buNone/>
            </a:pPr>
            <a:r>
              <a:rPr lang="en-US" dirty="0"/>
              <a:t>March 20, 2015</a:t>
            </a:r>
          </a:p>
          <a:p>
            <a:pPr marL="0" indent="0">
              <a:buNone/>
            </a:pPr>
            <a:r>
              <a:rPr lang="en-US" dirty="0">
                <a:hlinkClick r:id="rId2"/>
              </a:rPr>
              <a:t>www.Canadianbusiness.com</a:t>
            </a:r>
            <a:endParaRPr lang="en-US" dirty="0"/>
          </a:p>
          <a:p>
            <a:pPr marL="0" indent="0">
              <a:buNone/>
            </a:pPr>
            <a:endParaRPr lang="en-US" dirty="0"/>
          </a:p>
        </p:txBody>
      </p:sp>
      <p:pic>
        <p:nvPicPr>
          <p:cNvPr id="5" name="Picture 8" descr="seneca_logo.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A9778E60-D198-1844-85AB-4A38EE892397}" type="slidenum">
              <a:rPr lang="en-US" smtClean="0"/>
              <a:t>4</a:t>
            </a:fld>
            <a:endParaRPr lang="en-US" dirty="0"/>
          </a:p>
        </p:txBody>
      </p:sp>
      <p:sp>
        <p:nvSpPr>
          <p:cNvPr id="6" name="Footer Placeholder 5"/>
          <p:cNvSpPr>
            <a:spLocks noGrp="1"/>
          </p:cNvSpPr>
          <p:nvPr>
            <p:ph type="ftr" sz="quarter" idx="11"/>
          </p:nvPr>
        </p:nvSpPr>
        <p:spPr/>
        <p:txBody>
          <a:bodyPr/>
          <a:lstStyle/>
          <a:p>
            <a:r>
              <a:rPr lang="is-IS" dirty="0"/>
              <a:t>FSM440 -Winter 2018</a:t>
            </a:r>
            <a:endParaRPr lang="en-US" dirty="0"/>
          </a:p>
        </p:txBody>
      </p:sp>
    </p:spTree>
    <p:extLst>
      <p:ext uri="{BB962C8B-B14F-4D97-AF65-F5344CB8AC3E}">
        <p14:creationId xmlns:p14="http://schemas.microsoft.com/office/powerpoint/2010/main" val="2330646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dirty="0"/>
              <a:t>Clickstream</a:t>
            </a:r>
          </a:p>
        </p:txBody>
      </p:sp>
      <p:sp>
        <p:nvSpPr>
          <p:cNvPr id="4099" name="Rectangle 3"/>
          <p:cNvSpPr>
            <a:spLocks noGrp="1" noChangeArrowheads="1"/>
          </p:cNvSpPr>
          <p:nvPr>
            <p:ph idx="1"/>
          </p:nvPr>
        </p:nvSpPr>
        <p:spPr/>
        <p:txBody>
          <a:bodyPr/>
          <a:lstStyle/>
          <a:p>
            <a:pPr eaLnBrk="1" hangingPunct="1"/>
            <a:r>
              <a:rPr lang="en-US" altLang="en-US" sz="2000" dirty="0">
                <a:latin typeface="Arial" panose="020B0604020202020204" pitchFamily="34" charset="0"/>
                <a:cs typeface="Arial" panose="020B0604020202020204" pitchFamily="34" charset="0"/>
              </a:rPr>
              <a:t>Every time a client on the web does something, you can track the mouse click or clickstream</a:t>
            </a:r>
          </a:p>
          <a:p>
            <a:pPr lvl="1" eaLnBrk="1" hangingPunct="1"/>
            <a:r>
              <a:rPr lang="en-US" altLang="en-US" sz="1800" dirty="0">
                <a:latin typeface="Arial" panose="020B0604020202020204" pitchFamily="34" charset="0"/>
                <a:cs typeface="Arial" panose="020B0604020202020204" pitchFamily="34" charset="0"/>
              </a:rPr>
              <a:t>You see every product they want</a:t>
            </a:r>
          </a:p>
          <a:p>
            <a:pPr lvl="1" eaLnBrk="1" hangingPunct="1"/>
            <a:r>
              <a:rPr lang="en-US" altLang="en-US" sz="1800" dirty="0">
                <a:latin typeface="Arial" panose="020B0604020202020204" pitchFamily="34" charset="0"/>
                <a:cs typeface="Arial" panose="020B0604020202020204" pitchFamily="34" charset="0"/>
              </a:rPr>
              <a:t>How long on a page?</a:t>
            </a:r>
          </a:p>
          <a:p>
            <a:pPr lvl="1" eaLnBrk="1" hangingPunct="1"/>
            <a:r>
              <a:rPr lang="en-US" altLang="en-US" sz="1800" dirty="0">
                <a:latin typeface="Arial" panose="020B0604020202020204" pitchFamily="34" charset="0"/>
                <a:cs typeface="Arial" panose="020B0604020202020204" pitchFamily="34" charset="0"/>
              </a:rPr>
              <a:t>Where they abandoned your site</a:t>
            </a:r>
          </a:p>
          <a:p>
            <a:pPr lvl="1" eaLnBrk="1" hangingPunct="1"/>
            <a:r>
              <a:rPr lang="en-US" altLang="en-US" sz="1800" dirty="0">
                <a:latin typeface="Arial" panose="020B0604020202020204" pitchFamily="34" charset="0"/>
                <a:cs typeface="Arial" panose="020B0604020202020204" pitchFamily="34" charset="0"/>
              </a:rPr>
              <a:t>Where did they go back</a:t>
            </a:r>
          </a:p>
          <a:p>
            <a:pPr lvl="1" eaLnBrk="1" hangingPunct="1"/>
            <a:r>
              <a:rPr lang="en-US" altLang="en-US" sz="1800" dirty="0">
                <a:latin typeface="Arial" panose="020B0604020202020204" pitchFamily="34" charset="0"/>
                <a:cs typeface="Arial" panose="020B0604020202020204" pitchFamily="34" charset="0"/>
              </a:rPr>
              <a:t>What price ranges they were interested in</a:t>
            </a:r>
          </a:p>
          <a:p>
            <a:pPr lvl="1" eaLnBrk="1" hangingPunct="1"/>
            <a:r>
              <a:rPr lang="en-US" altLang="en-US" sz="1800" dirty="0">
                <a:latin typeface="Arial" panose="020B0604020202020204" pitchFamily="34" charset="0"/>
                <a:cs typeface="Arial" panose="020B0604020202020204" pitchFamily="34" charset="0"/>
              </a:rPr>
              <a:t>When did they go on FAQ’s</a:t>
            </a:r>
          </a:p>
          <a:p>
            <a:pPr lvl="1" eaLnBrk="1" hangingPunct="1"/>
            <a:r>
              <a:rPr lang="en-US" altLang="en-US" sz="1800" dirty="0">
                <a:latin typeface="Arial" panose="020B0604020202020204" pitchFamily="34" charset="0"/>
                <a:cs typeface="Arial" panose="020B0604020202020204" pitchFamily="34" charset="0"/>
              </a:rPr>
              <a:t>……</a:t>
            </a:r>
          </a:p>
          <a:p>
            <a:pPr eaLnBrk="1" hangingPunct="1"/>
            <a:r>
              <a:rPr lang="en-US" altLang="en-US" sz="2000" dirty="0">
                <a:latin typeface="Arial" panose="020B0604020202020204" pitchFamily="34" charset="0"/>
                <a:cs typeface="Arial" panose="020B0604020202020204" pitchFamily="34" charset="0"/>
              </a:rPr>
              <a:t>A treasure of CRM information</a:t>
            </a:r>
          </a:p>
        </p:txBody>
      </p:sp>
      <p:pic>
        <p:nvPicPr>
          <p:cNvPr id="4" name="Picture 8" descr="seneca_logo.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Footer Placeholder 5"/>
          <p:cNvSpPr>
            <a:spLocks noGrp="1"/>
          </p:cNvSpPr>
          <p:nvPr>
            <p:ph type="ftr" sz="quarter" idx="11"/>
          </p:nvPr>
        </p:nvSpPr>
        <p:spPr>
          <a:xfrm>
            <a:off x="3124200" y="6356350"/>
            <a:ext cx="2895600" cy="365125"/>
          </a:xfrm>
        </p:spPr>
        <p:txBody>
          <a:bodyPr/>
          <a:lstStyle/>
          <a:p>
            <a:r>
              <a:rPr lang="is-IS" dirty="0"/>
              <a:t>FSM440 -Winter 2018</a:t>
            </a:r>
            <a:endParaRPr lang="en-US" dirty="0"/>
          </a:p>
        </p:txBody>
      </p:sp>
      <p:sp>
        <p:nvSpPr>
          <p:cNvPr id="6" name="Slide Number Placeholder 3"/>
          <p:cNvSpPr>
            <a:spLocks noGrp="1"/>
          </p:cNvSpPr>
          <p:nvPr>
            <p:ph type="sldNum" sz="quarter" idx="12"/>
          </p:nvPr>
        </p:nvSpPr>
        <p:spPr>
          <a:xfrm>
            <a:off x="6553200" y="6356350"/>
            <a:ext cx="2133600" cy="365125"/>
          </a:xfrm>
        </p:spPr>
        <p:txBody>
          <a:bodyPr/>
          <a:lstStyle/>
          <a:p>
            <a:fld id="{A9778E60-D198-1844-85AB-4A38EE892397}" type="slidenum">
              <a:rPr lang="en-US" smtClean="0"/>
              <a:t>5</a:t>
            </a:fld>
            <a:endParaRPr lang="en-US" dirty="0"/>
          </a:p>
        </p:txBody>
      </p:sp>
    </p:spTree>
    <p:extLst>
      <p:ext uri="{BB962C8B-B14F-4D97-AF65-F5344CB8AC3E}">
        <p14:creationId xmlns:p14="http://schemas.microsoft.com/office/powerpoint/2010/main" val="3619766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dirty="0"/>
              <a:t>Self-Service </a:t>
            </a:r>
          </a:p>
        </p:txBody>
      </p:sp>
      <p:sp>
        <p:nvSpPr>
          <p:cNvPr id="5123" name="Rectangle 3"/>
          <p:cNvSpPr>
            <a:spLocks noGrp="1" noChangeArrowheads="1"/>
          </p:cNvSpPr>
          <p:nvPr>
            <p:ph idx="1"/>
          </p:nvPr>
        </p:nvSpPr>
        <p:spPr/>
        <p:txBody>
          <a:bodyPr/>
          <a:lstStyle/>
          <a:p>
            <a:pPr eaLnBrk="1" hangingPunct="1">
              <a:lnSpc>
                <a:spcPct val="80000"/>
              </a:lnSpc>
            </a:pPr>
            <a:r>
              <a:rPr lang="en-US" altLang="en-US" sz="2000" dirty="0">
                <a:latin typeface="Arial" panose="020B0604020202020204" pitchFamily="34" charset="0"/>
                <a:cs typeface="Arial" panose="020B0604020202020204" pitchFamily="34" charset="0"/>
              </a:rPr>
              <a:t>The web is powerful in reducing costs</a:t>
            </a:r>
          </a:p>
          <a:p>
            <a:pPr lvl="1" eaLnBrk="1" hangingPunct="1">
              <a:lnSpc>
                <a:spcPct val="80000"/>
              </a:lnSpc>
            </a:pPr>
            <a:r>
              <a:rPr lang="en-US" altLang="en-US" sz="1800" dirty="0">
                <a:latin typeface="Arial" panose="020B0604020202020204" pitchFamily="34" charset="0"/>
                <a:cs typeface="Arial" panose="020B0604020202020204" pitchFamily="34" charset="0"/>
              </a:rPr>
              <a:t>One reason is the client serves himself</a:t>
            </a:r>
          </a:p>
          <a:p>
            <a:pPr lvl="1" eaLnBrk="1" hangingPunct="1">
              <a:lnSpc>
                <a:spcPct val="80000"/>
              </a:lnSpc>
            </a:pPr>
            <a:r>
              <a:rPr lang="en-US" altLang="en-US" sz="1800" dirty="0">
                <a:latin typeface="Arial" panose="020B0604020202020204" pitchFamily="34" charset="0"/>
                <a:cs typeface="Arial" panose="020B0604020202020204" pitchFamily="34" charset="0"/>
              </a:rPr>
              <a:t>Client types in their new address, no employee needed to do so. They know how to spell their own name.</a:t>
            </a:r>
          </a:p>
          <a:p>
            <a:pPr lvl="1" eaLnBrk="1" hangingPunct="1">
              <a:lnSpc>
                <a:spcPct val="80000"/>
              </a:lnSpc>
            </a:pPr>
            <a:r>
              <a:rPr lang="en-US" altLang="en-US" sz="1800" dirty="0">
                <a:latin typeface="Arial" panose="020B0604020202020204" pitchFamily="34" charset="0"/>
                <a:cs typeface="Arial" panose="020B0604020202020204" pitchFamily="34" charset="0"/>
              </a:rPr>
              <a:t>They select their product, options. </a:t>
            </a:r>
          </a:p>
          <a:p>
            <a:pPr lvl="1" eaLnBrk="1" hangingPunct="1">
              <a:lnSpc>
                <a:spcPct val="80000"/>
              </a:lnSpc>
            </a:pPr>
            <a:r>
              <a:rPr lang="en-US" altLang="en-US" sz="1800" dirty="0">
                <a:latin typeface="Arial" panose="020B0604020202020204" pitchFamily="34" charset="0"/>
                <a:cs typeface="Arial" panose="020B0604020202020204" pitchFamily="34" charset="0"/>
              </a:rPr>
              <a:t>Data Accuracy for our company and the client.</a:t>
            </a:r>
          </a:p>
          <a:p>
            <a:pPr lvl="1" eaLnBrk="1" hangingPunct="1">
              <a:lnSpc>
                <a:spcPct val="80000"/>
              </a:lnSpc>
            </a:pPr>
            <a:r>
              <a:rPr lang="en-US" altLang="en-US" sz="1800" dirty="0">
                <a:latin typeface="Arial" panose="020B0604020202020204" pitchFamily="34" charset="0"/>
                <a:cs typeface="Arial" panose="020B0604020202020204" pitchFamily="34" charset="0"/>
              </a:rPr>
              <a:t>Client power!</a:t>
            </a:r>
          </a:p>
          <a:p>
            <a:pPr eaLnBrk="1" hangingPunct="1">
              <a:lnSpc>
                <a:spcPct val="80000"/>
              </a:lnSpc>
            </a:pPr>
            <a:r>
              <a:rPr lang="en-US" altLang="en-US" sz="2000" dirty="0">
                <a:latin typeface="Arial" panose="020B0604020202020204" pitchFamily="34" charset="0"/>
                <a:cs typeface="Arial" panose="020B0604020202020204" pitchFamily="34" charset="0"/>
              </a:rPr>
              <a:t>Clients help themselves with FAQ</a:t>
            </a:r>
          </a:p>
          <a:p>
            <a:pPr lvl="1" eaLnBrk="1" hangingPunct="1">
              <a:lnSpc>
                <a:spcPct val="80000"/>
              </a:lnSpc>
            </a:pPr>
            <a:r>
              <a:rPr lang="en-US" altLang="en-US" sz="1800" dirty="0">
                <a:latin typeface="Arial" panose="020B0604020202020204" pitchFamily="34" charset="0"/>
                <a:cs typeface="Arial" panose="020B0604020202020204" pitchFamily="34" charset="0"/>
              </a:rPr>
              <a:t>FAQ (frequently asked questions) can be posted so clients can look up the answer themselves </a:t>
            </a:r>
          </a:p>
          <a:p>
            <a:pPr lvl="1" eaLnBrk="1" hangingPunct="1">
              <a:lnSpc>
                <a:spcPct val="80000"/>
              </a:lnSpc>
            </a:pPr>
            <a:r>
              <a:rPr lang="en-US" altLang="en-US" sz="1800" dirty="0">
                <a:latin typeface="Arial" panose="020B0604020202020204" pitchFamily="34" charset="0"/>
                <a:cs typeface="Arial" panose="020B0604020202020204" pitchFamily="34" charset="0"/>
              </a:rPr>
              <a:t>You can allow clients to post questions, and provide a way for other clients to answer</a:t>
            </a:r>
          </a:p>
          <a:p>
            <a:pPr lvl="1" eaLnBrk="1" hangingPunct="1">
              <a:lnSpc>
                <a:spcPct val="80000"/>
              </a:lnSpc>
            </a:pPr>
            <a:r>
              <a:rPr lang="en-US" altLang="en-US" sz="1800" dirty="0">
                <a:latin typeface="Arial" panose="020B0604020202020204" pitchFamily="34" charset="0"/>
                <a:cs typeface="Arial" panose="020B0604020202020204" pitchFamily="34" charset="0"/>
              </a:rPr>
              <a:t>Cisco reduces service costs by having clients help clients</a:t>
            </a:r>
          </a:p>
        </p:txBody>
      </p:sp>
      <p:pic>
        <p:nvPicPr>
          <p:cNvPr id="4" name="Picture 8" descr="seneca_logo.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Footer Placeholder 5"/>
          <p:cNvSpPr>
            <a:spLocks noGrp="1"/>
          </p:cNvSpPr>
          <p:nvPr>
            <p:ph type="ftr" sz="quarter" idx="11"/>
          </p:nvPr>
        </p:nvSpPr>
        <p:spPr>
          <a:xfrm>
            <a:off x="3124200" y="6356350"/>
            <a:ext cx="2895600" cy="365125"/>
          </a:xfrm>
        </p:spPr>
        <p:txBody>
          <a:bodyPr/>
          <a:lstStyle/>
          <a:p>
            <a:r>
              <a:rPr lang="is-IS" dirty="0"/>
              <a:t>FSM440 -Winter 2018</a:t>
            </a:r>
            <a:endParaRPr lang="en-US" dirty="0"/>
          </a:p>
        </p:txBody>
      </p:sp>
      <p:sp>
        <p:nvSpPr>
          <p:cNvPr id="6" name="Slide Number Placeholder 3"/>
          <p:cNvSpPr>
            <a:spLocks noGrp="1"/>
          </p:cNvSpPr>
          <p:nvPr>
            <p:ph type="sldNum" sz="quarter" idx="12"/>
          </p:nvPr>
        </p:nvSpPr>
        <p:spPr>
          <a:xfrm>
            <a:off x="6553200" y="6356350"/>
            <a:ext cx="2133600" cy="365125"/>
          </a:xfrm>
        </p:spPr>
        <p:txBody>
          <a:bodyPr/>
          <a:lstStyle/>
          <a:p>
            <a:fld id="{A9778E60-D198-1844-85AB-4A38EE892397}" type="slidenum">
              <a:rPr lang="en-US" smtClean="0"/>
              <a:t>6</a:t>
            </a:fld>
            <a:endParaRPr lang="en-US" dirty="0"/>
          </a:p>
        </p:txBody>
      </p:sp>
    </p:spTree>
    <p:extLst>
      <p:ext uri="{BB962C8B-B14F-4D97-AF65-F5344CB8AC3E}">
        <p14:creationId xmlns:p14="http://schemas.microsoft.com/office/powerpoint/2010/main" val="1403263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dirty="0"/>
              <a:t>Fast, Global, and Low cost</a:t>
            </a:r>
          </a:p>
        </p:txBody>
      </p:sp>
      <p:sp>
        <p:nvSpPr>
          <p:cNvPr id="6147" name="Rectangle 3"/>
          <p:cNvSpPr>
            <a:spLocks noGrp="1" noChangeArrowheads="1"/>
          </p:cNvSpPr>
          <p:nvPr>
            <p:ph idx="1"/>
          </p:nvPr>
        </p:nvSpPr>
        <p:spPr/>
        <p:txBody>
          <a:bodyPr/>
          <a:lstStyle/>
          <a:p>
            <a:pPr eaLnBrk="1" hangingPunct="1"/>
            <a:r>
              <a:rPr lang="en-US" altLang="en-US" sz="2000" dirty="0">
                <a:latin typeface="Arial" panose="020B0604020202020204" pitchFamily="34" charset="0"/>
                <a:cs typeface="Arial" panose="020B0604020202020204" pitchFamily="34" charset="0"/>
              </a:rPr>
              <a:t>You post the new page, and the whole world can see it in seconds</a:t>
            </a:r>
          </a:p>
          <a:p>
            <a:pPr lvl="1" eaLnBrk="1" hangingPunct="1"/>
            <a:r>
              <a:rPr lang="en-US" altLang="en-US" sz="1800" dirty="0">
                <a:latin typeface="Arial" panose="020B0604020202020204" pitchFamily="34" charset="0"/>
                <a:cs typeface="Arial" panose="020B0604020202020204" pitchFamily="34" charset="0"/>
              </a:rPr>
              <a:t>Six months for search engines to pickup</a:t>
            </a:r>
          </a:p>
          <a:p>
            <a:pPr lvl="2" eaLnBrk="1" hangingPunct="1"/>
            <a:r>
              <a:rPr lang="en-US" altLang="en-US" sz="1600" dirty="0">
                <a:latin typeface="Arial" panose="020B0604020202020204" pitchFamily="34" charset="0"/>
                <a:cs typeface="Arial" panose="020B0604020202020204" pitchFamily="34" charset="0"/>
              </a:rPr>
              <a:t>Unless you pay for faster index</a:t>
            </a:r>
          </a:p>
          <a:p>
            <a:pPr eaLnBrk="1" hangingPunct="1"/>
            <a:r>
              <a:rPr lang="en-US" altLang="en-US" sz="2000" dirty="0">
                <a:latin typeface="Arial" panose="020B0604020202020204" pitchFamily="34" charset="0"/>
                <a:cs typeface="Arial" panose="020B0604020202020204" pitchFamily="34" charset="0"/>
              </a:rPr>
              <a:t>The cost of the web allows anyone to play</a:t>
            </a:r>
          </a:p>
          <a:p>
            <a:pPr lvl="1" eaLnBrk="1" hangingPunct="1"/>
            <a:r>
              <a:rPr lang="en-US" altLang="en-US" sz="1800" dirty="0">
                <a:latin typeface="Arial" panose="020B0604020202020204" pitchFamily="34" charset="0"/>
                <a:cs typeface="Arial" panose="020B0604020202020204" pitchFamily="34" charset="0"/>
              </a:rPr>
              <a:t>TV ads cost millions, the web a few dollars</a:t>
            </a:r>
          </a:p>
          <a:p>
            <a:endParaRPr lang="en-US" altLang="en-US" sz="2200" dirty="0">
              <a:latin typeface="Arial" panose="020B0604020202020204" pitchFamily="34" charset="0"/>
              <a:cs typeface="Arial" panose="020B0604020202020204" pitchFamily="34" charset="0"/>
            </a:endParaRPr>
          </a:p>
          <a:p>
            <a:r>
              <a:rPr lang="en-US" altLang="en-US" sz="2200" dirty="0">
                <a:latin typeface="Arial" panose="020B0604020202020204" pitchFamily="34" charset="0"/>
                <a:cs typeface="Arial" panose="020B0604020202020204" pitchFamily="34" charset="0"/>
              </a:rPr>
              <a:t>Drastically Changes who your competitors are</a:t>
            </a:r>
          </a:p>
          <a:p>
            <a:pPr lvl="1"/>
            <a:r>
              <a:rPr lang="en-US" altLang="en-US" sz="1800" dirty="0">
                <a:latin typeface="Arial" panose="020B0604020202020204" pitchFamily="34" charset="0"/>
                <a:cs typeface="Arial" panose="020B0604020202020204" pitchFamily="34" charset="0"/>
              </a:rPr>
              <a:t>The education example (local school vs the world)</a:t>
            </a:r>
          </a:p>
        </p:txBody>
      </p:sp>
      <p:pic>
        <p:nvPicPr>
          <p:cNvPr id="4" name="Picture 8" descr="seneca_logo.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Footer Placeholder 5"/>
          <p:cNvSpPr>
            <a:spLocks noGrp="1"/>
          </p:cNvSpPr>
          <p:nvPr>
            <p:ph type="ftr" sz="quarter" idx="11"/>
          </p:nvPr>
        </p:nvSpPr>
        <p:spPr>
          <a:xfrm>
            <a:off x="3124200" y="6356350"/>
            <a:ext cx="2895600" cy="365125"/>
          </a:xfrm>
        </p:spPr>
        <p:txBody>
          <a:bodyPr/>
          <a:lstStyle/>
          <a:p>
            <a:r>
              <a:rPr lang="is-IS" dirty="0"/>
              <a:t>FSM440 -Winter 2018</a:t>
            </a:r>
            <a:endParaRPr lang="en-US" dirty="0"/>
          </a:p>
        </p:txBody>
      </p:sp>
      <p:sp>
        <p:nvSpPr>
          <p:cNvPr id="6" name="Slide Number Placeholder 3"/>
          <p:cNvSpPr>
            <a:spLocks noGrp="1"/>
          </p:cNvSpPr>
          <p:nvPr>
            <p:ph type="sldNum" sz="quarter" idx="12"/>
          </p:nvPr>
        </p:nvSpPr>
        <p:spPr>
          <a:xfrm>
            <a:off x="6553200" y="6356350"/>
            <a:ext cx="2133600" cy="365125"/>
          </a:xfrm>
        </p:spPr>
        <p:txBody>
          <a:bodyPr/>
          <a:lstStyle/>
          <a:p>
            <a:fld id="{A9778E60-D198-1844-85AB-4A38EE892397}" type="slidenum">
              <a:rPr lang="en-US" smtClean="0"/>
              <a:t>7</a:t>
            </a:fld>
            <a:endParaRPr lang="en-US" dirty="0"/>
          </a:p>
        </p:txBody>
      </p:sp>
    </p:spTree>
    <p:extLst>
      <p:ext uri="{BB962C8B-B14F-4D97-AF65-F5344CB8AC3E}">
        <p14:creationId xmlns:p14="http://schemas.microsoft.com/office/powerpoint/2010/main" val="3497353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dirty="0"/>
              <a:t>Aggregation</a:t>
            </a:r>
          </a:p>
        </p:txBody>
      </p:sp>
      <p:sp>
        <p:nvSpPr>
          <p:cNvPr id="8195" name="Rectangle 3"/>
          <p:cNvSpPr>
            <a:spLocks noGrp="1" noChangeArrowheads="1"/>
          </p:cNvSpPr>
          <p:nvPr>
            <p:ph idx="1"/>
          </p:nvPr>
        </p:nvSpPr>
        <p:spPr/>
        <p:txBody>
          <a:bodyPr/>
          <a:lstStyle/>
          <a:p>
            <a:pPr eaLnBrk="1" hangingPunct="1">
              <a:lnSpc>
                <a:spcPct val="90000"/>
              </a:lnSpc>
            </a:pPr>
            <a:r>
              <a:rPr lang="en-US" altLang="en-US" sz="2000" dirty="0">
                <a:latin typeface="Arial" panose="020B0604020202020204" pitchFamily="34" charset="0"/>
                <a:cs typeface="Arial" panose="020B0604020202020204" pitchFamily="34" charset="0"/>
              </a:rPr>
              <a:t>Disintermediation</a:t>
            </a:r>
          </a:p>
          <a:p>
            <a:pPr lvl="1" eaLnBrk="1" hangingPunct="1">
              <a:lnSpc>
                <a:spcPct val="90000"/>
              </a:lnSpc>
            </a:pPr>
            <a:r>
              <a:rPr lang="en-US" altLang="en-US" sz="1800" dirty="0">
                <a:latin typeface="Arial" panose="020B0604020202020204" pitchFamily="34" charset="0"/>
                <a:cs typeface="Arial" panose="020B0604020202020204" pitchFamily="34" charset="0"/>
              </a:rPr>
              <a:t>From website to customer</a:t>
            </a:r>
          </a:p>
          <a:p>
            <a:pPr lvl="2" eaLnBrk="1" hangingPunct="1">
              <a:lnSpc>
                <a:spcPct val="90000"/>
              </a:lnSpc>
            </a:pPr>
            <a:r>
              <a:rPr lang="en-US" altLang="en-US" sz="1600" dirty="0">
                <a:latin typeface="Arial" panose="020B0604020202020204" pitchFamily="34" charset="0"/>
                <a:cs typeface="Arial" panose="020B0604020202020204" pitchFamily="34" charset="0"/>
              </a:rPr>
              <a:t>Bypass wholesalers, distributors, retailers,…</a:t>
            </a:r>
          </a:p>
          <a:p>
            <a:pPr eaLnBrk="1" hangingPunct="1">
              <a:lnSpc>
                <a:spcPct val="90000"/>
              </a:lnSpc>
            </a:pPr>
            <a:r>
              <a:rPr lang="en-US" altLang="en-US" sz="2000" dirty="0">
                <a:latin typeface="Arial" panose="020B0604020202020204" pitchFamily="34" charset="0"/>
                <a:cs typeface="Arial" panose="020B0604020202020204" pitchFamily="34" charset="0"/>
              </a:rPr>
              <a:t>Portals – Yahoo, MSN</a:t>
            </a:r>
          </a:p>
          <a:p>
            <a:pPr lvl="1" eaLnBrk="1" hangingPunct="1">
              <a:lnSpc>
                <a:spcPct val="90000"/>
              </a:lnSpc>
            </a:pPr>
            <a:r>
              <a:rPr lang="en-US" altLang="en-US" sz="1800" dirty="0">
                <a:latin typeface="Arial" panose="020B0604020202020204" pitchFamily="34" charset="0"/>
                <a:cs typeface="Arial" panose="020B0604020202020204" pitchFamily="34" charset="0"/>
              </a:rPr>
              <a:t>Portal takes a commission on every sale clicked from their site to a vendor</a:t>
            </a:r>
          </a:p>
          <a:p>
            <a:pPr marL="457200" lvl="1" indent="0">
              <a:lnSpc>
                <a:spcPct val="90000"/>
              </a:lnSpc>
              <a:buNone/>
            </a:pPr>
            <a:r>
              <a:rPr lang="en-US" altLang="en-US" sz="2000" dirty="0">
                <a:latin typeface="Arial" panose="020B0604020202020204" pitchFamily="34" charset="0"/>
                <a:cs typeface="Arial" panose="020B0604020202020204" pitchFamily="34" charset="0"/>
              </a:rPr>
              <a:t>Some examples:</a:t>
            </a:r>
          </a:p>
          <a:p>
            <a:pPr lvl="2" eaLnBrk="1" hangingPunct="1">
              <a:lnSpc>
                <a:spcPct val="90000"/>
              </a:lnSpc>
            </a:pPr>
            <a:r>
              <a:rPr lang="en-US" altLang="en-US" sz="1600" dirty="0">
                <a:latin typeface="Arial" panose="020B0604020202020204" pitchFamily="34" charset="0"/>
                <a:cs typeface="Arial" panose="020B0604020202020204" pitchFamily="34" charset="0"/>
              </a:rPr>
              <a:t>Auction – seller wins, client loses</a:t>
            </a:r>
          </a:p>
          <a:p>
            <a:pPr lvl="2" eaLnBrk="1" hangingPunct="1">
              <a:lnSpc>
                <a:spcPct val="90000"/>
              </a:lnSpc>
            </a:pPr>
            <a:r>
              <a:rPr lang="en-US" altLang="en-US" sz="1600" dirty="0">
                <a:latin typeface="Arial" panose="020B0604020202020204" pitchFamily="34" charset="0"/>
                <a:cs typeface="Arial" panose="020B0604020202020204" pitchFamily="34" charset="0"/>
              </a:rPr>
              <a:t>Reverse auction – seller loses, client wins</a:t>
            </a:r>
          </a:p>
          <a:p>
            <a:pPr lvl="3" eaLnBrk="1" hangingPunct="1">
              <a:lnSpc>
                <a:spcPct val="90000"/>
              </a:lnSpc>
            </a:pPr>
            <a:r>
              <a:rPr lang="en-US" altLang="en-US" sz="1600" dirty="0">
                <a:latin typeface="Arial" panose="020B0604020202020204" pitchFamily="34" charset="0"/>
                <a:cs typeface="Arial" panose="020B0604020202020204" pitchFamily="34" charset="0"/>
              </a:rPr>
              <a:t>Example: Send email to 10 dealers and ask for their best price for a new car.  You win. They lose.</a:t>
            </a:r>
          </a:p>
          <a:p>
            <a:pPr lvl="1" eaLnBrk="1" hangingPunct="1">
              <a:lnSpc>
                <a:spcPct val="90000"/>
              </a:lnSpc>
              <a:buFont typeface="Wingdings" panose="05000000000000000000" pitchFamily="2" charset="2"/>
              <a:buNone/>
            </a:pPr>
            <a:endParaRPr lang="en-US" altLang="en-US" sz="2000" dirty="0">
              <a:latin typeface="Arial" panose="020B0604020202020204" pitchFamily="34" charset="0"/>
              <a:cs typeface="Arial" panose="020B0604020202020204" pitchFamily="34" charset="0"/>
            </a:endParaRPr>
          </a:p>
          <a:p>
            <a:pPr eaLnBrk="1" hangingPunct="1">
              <a:lnSpc>
                <a:spcPct val="90000"/>
              </a:lnSpc>
            </a:pPr>
            <a:endParaRPr lang="en-US" altLang="en-US" sz="2000" dirty="0">
              <a:latin typeface="Arial" panose="020B0604020202020204" pitchFamily="34" charset="0"/>
              <a:cs typeface="Arial" panose="020B0604020202020204" pitchFamily="34" charset="0"/>
            </a:endParaRPr>
          </a:p>
        </p:txBody>
      </p:sp>
      <p:pic>
        <p:nvPicPr>
          <p:cNvPr id="4" name="Picture 8" descr="seneca_logo.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Footer Placeholder 5"/>
          <p:cNvSpPr>
            <a:spLocks noGrp="1"/>
          </p:cNvSpPr>
          <p:nvPr>
            <p:ph type="ftr" sz="quarter" idx="11"/>
          </p:nvPr>
        </p:nvSpPr>
        <p:spPr>
          <a:xfrm>
            <a:off x="3124200" y="6356350"/>
            <a:ext cx="2895600" cy="365125"/>
          </a:xfrm>
        </p:spPr>
        <p:txBody>
          <a:bodyPr/>
          <a:lstStyle/>
          <a:p>
            <a:r>
              <a:rPr lang="is-IS" dirty="0"/>
              <a:t>FSM440 -Winter 2018</a:t>
            </a:r>
            <a:endParaRPr lang="en-US" dirty="0"/>
          </a:p>
        </p:txBody>
      </p:sp>
      <p:sp>
        <p:nvSpPr>
          <p:cNvPr id="6" name="Slide Number Placeholder 3"/>
          <p:cNvSpPr>
            <a:spLocks noGrp="1"/>
          </p:cNvSpPr>
          <p:nvPr>
            <p:ph type="sldNum" sz="quarter" idx="12"/>
          </p:nvPr>
        </p:nvSpPr>
        <p:spPr>
          <a:xfrm>
            <a:off x="6553200" y="6356350"/>
            <a:ext cx="2133600" cy="365125"/>
          </a:xfrm>
        </p:spPr>
        <p:txBody>
          <a:bodyPr/>
          <a:lstStyle/>
          <a:p>
            <a:fld id="{A9778E60-D198-1844-85AB-4A38EE892397}" type="slidenum">
              <a:rPr lang="en-US" smtClean="0"/>
              <a:t>8</a:t>
            </a:fld>
            <a:endParaRPr lang="en-US" dirty="0"/>
          </a:p>
        </p:txBody>
      </p:sp>
    </p:spTree>
    <p:extLst>
      <p:ext uri="{BB962C8B-B14F-4D97-AF65-F5344CB8AC3E}">
        <p14:creationId xmlns:p14="http://schemas.microsoft.com/office/powerpoint/2010/main" val="1975058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dirty="0"/>
              <a:t>B2B vs B2C</a:t>
            </a:r>
          </a:p>
        </p:txBody>
      </p:sp>
      <p:sp>
        <p:nvSpPr>
          <p:cNvPr id="9219" name="Rectangle 3"/>
          <p:cNvSpPr>
            <a:spLocks noGrp="1" noChangeArrowheads="1"/>
          </p:cNvSpPr>
          <p:nvPr>
            <p:ph idx="1"/>
          </p:nvPr>
        </p:nvSpPr>
        <p:spPr/>
        <p:txBody>
          <a:bodyPr/>
          <a:lstStyle/>
          <a:p>
            <a:pPr eaLnBrk="1" hangingPunct="1">
              <a:lnSpc>
                <a:spcPct val="90000"/>
              </a:lnSpc>
            </a:pPr>
            <a:r>
              <a:rPr lang="en-US" altLang="en-US" sz="2000" dirty="0">
                <a:latin typeface="Arial" panose="020B0604020202020204" pitchFamily="34" charset="0"/>
                <a:cs typeface="Arial" panose="020B0604020202020204" pitchFamily="34" charset="0"/>
              </a:rPr>
              <a:t>B2C business to consumer (customer)</a:t>
            </a:r>
          </a:p>
          <a:p>
            <a:pPr eaLnBrk="1" hangingPunct="1">
              <a:lnSpc>
                <a:spcPct val="90000"/>
              </a:lnSpc>
            </a:pPr>
            <a:r>
              <a:rPr lang="en-US" altLang="en-US" sz="2000" dirty="0">
                <a:latin typeface="Arial" panose="020B0604020202020204" pitchFamily="34" charset="0"/>
                <a:cs typeface="Arial" panose="020B0604020202020204" pitchFamily="34" charset="0"/>
              </a:rPr>
              <a:t>B2B is business to business</a:t>
            </a:r>
          </a:p>
          <a:p>
            <a:pPr lvl="1" eaLnBrk="1" hangingPunct="1">
              <a:lnSpc>
                <a:spcPct val="90000"/>
              </a:lnSpc>
            </a:pPr>
            <a:r>
              <a:rPr lang="en-US" altLang="en-US" sz="1800" dirty="0">
                <a:latin typeface="Arial" panose="020B0604020202020204" pitchFamily="34" charset="0"/>
                <a:cs typeface="Arial" panose="020B0604020202020204" pitchFamily="34" charset="0"/>
              </a:rPr>
              <a:t>B2B is many times the size of B2C</a:t>
            </a:r>
          </a:p>
          <a:p>
            <a:pPr lvl="1" eaLnBrk="1" hangingPunct="1">
              <a:lnSpc>
                <a:spcPct val="90000"/>
              </a:lnSpc>
            </a:pPr>
            <a:r>
              <a:rPr lang="en-US" altLang="en-US" sz="1800" dirty="0">
                <a:latin typeface="Arial" panose="020B0604020202020204" pitchFamily="34" charset="0"/>
                <a:cs typeface="Arial" panose="020B0604020202020204" pitchFamily="34" charset="0"/>
              </a:rPr>
              <a:t>For each product sold, many companies contribute parts, services, manufacturing, shipping, packaging, marketing,…</a:t>
            </a:r>
          </a:p>
          <a:p>
            <a:pPr lvl="1" eaLnBrk="1" hangingPunct="1">
              <a:lnSpc>
                <a:spcPct val="90000"/>
              </a:lnSpc>
            </a:pPr>
            <a:r>
              <a:rPr lang="en-US" altLang="en-US" sz="1800" dirty="0">
                <a:latin typeface="Arial" panose="020B0604020202020204" pitchFamily="34" charset="0"/>
                <a:cs typeface="Arial" panose="020B0604020202020204" pitchFamily="34" charset="0"/>
              </a:rPr>
              <a:t>Take part of the action for each B2B, and 9 times the profit</a:t>
            </a:r>
          </a:p>
          <a:p>
            <a:pPr lvl="1" eaLnBrk="1" hangingPunct="1">
              <a:lnSpc>
                <a:spcPct val="90000"/>
              </a:lnSpc>
            </a:pPr>
            <a:r>
              <a:rPr lang="en-US" altLang="en-US" sz="1800" dirty="0">
                <a:latin typeface="Arial" panose="020B0604020202020204" pitchFamily="34" charset="0"/>
                <a:cs typeface="Arial" panose="020B0604020202020204" pitchFamily="34" charset="0"/>
              </a:rPr>
              <a:t>Example: Automobile Industry</a:t>
            </a:r>
          </a:p>
          <a:p>
            <a:pPr lvl="1" eaLnBrk="1" hangingPunct="1">
              <a:lnSpc>
                <a:spcPct val="90000"/>
              </a:lnSpc>
            </a:pPr>
            <a:r>
              <a:rPr lang="en-US" altLang="en-US" sz="1800" dirty="0">
                <a:latin typeface="Arial" panose="020B0604020202020204" pitchFamily="34" charset="0"/>
                <a:cs typeface="Arial" panose="020B0604020202020204" pitchFamily="34" charset="0"/>
              </a:rPr>
              <a:t>XML standards for Insurance, Brokerage</a:t>
            </a:r>
            <a:r>
              <a:rPr lang="en-US" altLang="en-US" sz="1800">
                <a:latin typeface="Arial" panose="020B0604020202020204" pitchFamily="34" charset="0"/>
                <a:cs typeface="Arial" panose="020B0604020202020204" pitchFamily="34" charset="0"/>
              </a:rPr>
              <a:t>, etc..</a:t>
            </a:r>
            <a:endParaRPr lang="en-US" altLang="en-US" sz="1800" dirty="0">
              <a:latin typeface="Arial" panose="020B0604020202020204" pitchFamily="34" charset="0"/>
              <a:cs typeface="Arial" panose="020B0604020202020204" pitchFamily="34" charset="0"/>
            </a:endParaRPr>
          </a:p>
          <a:p>
            <a:pPr lvl="2" eaLnBrk="1" hangingPunct="1">
              <a:lnSpc>
                <a:spcPct val="90000"/>
              </a:lnSpc>
            </a:pPr>
            <a:r>
              <a:rPr lang="en-US" altLang="en-US" sz="1600" dirty="0">
                <a:latin typeface="Arial" panose="020B0604020202020204" pitchFamily="34" charset="0"/>
                <a:cs typeface="Arial" panose="020B0604020202020204" pitchFamily="34" charset="0"/>
              </a:rPr>
              <a:t>XML permits data standards between businesses</a:t>
            </a:r>
            <a:endParaRPr lang="en-US" altLang="en-US" sz="2000" dirty="0">
              <a:latin typeface="Arial" panose="020B0604020202020204" pitchFamily="34" charset="0"/>
              <a:cs typeface="Arial" panose="020B0604020202020204" pitchFamily="34" charset="0"/>
            </a:endParaRPr>
          </a:p>
          <a:p>
            <a:pPr lvl="1" eaLnBrk="1" hangingPunct="1">
              <a:lnSpc>
                <a:spcPct val="90000"/>
              </a:lnSpc>
            </a:pPr>
            <a:endParaRPr lang="en-US" altLang="en-US" sz="1800" dirty="0">
              <a:latin typeface="Arial" panose="020B0604020202020204" pitchFamily="34" charset="0"/>
              <a:cs typeface="Arial" panose="020B0604020202020204" pitchFamily="34" charset="0"/>
            </a:endParaRPr>
          </a:p>
        </p:txBody>
      </p:sp>
      <p:pic>
        <p:nvPicPr>
          <p:cNvPr id="4" name="Picture 8" descr="seneca_logo.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Footer Placeholder 5"/>
          <p:cNvSpPr>
            <a:spLocks noGrp="1"/>
          </p:cNvSpPr>
          <p:nvPr>
            <p:ph type="ftr" sz="quarter" idx="11"/>
          </p:nvPr>
        </p:nvSpPr>
        <p:spPr>
          <a:xfrm>
            <a:off x="3124200" y="6356350"/>
            <a:ext cx="2895600" cy="365125"/>
          </a:xfrm>
        </p:spPr>
        <p:txBody>
          <a:bodyPr/>
          <a:lstStyle/>
          <a:p>
            <a:r>
              <a:rPr lang="is-IS" dirty="0"/>
              <a:t>FSM440 -Winter 2018</a:t>
            </a:r>
            <a:endParaRPr lang="en-US" dirty="0"/>
          </a:p>
        </p:txBody>
      </p:sp>
      <p:sp>
        <p:nvSpPr>
          <p:cNvPr id="6" name="Slide Number Placeholder 3"/>
          <p:cNvSpPr>
            <a:spLocks noGrp="1"/>
          </p:cNvSpPr>
          <p:nvPr>
            <p:ph type="sldNum" sz="quarter" idx="12"/>
          </p:nvPr>
        </p:nvSpPr>
        <p:spPr>
          <a:xfrm>
            <a:off x="6553200" y="6356350"/>
            <a:ext cx="2133600" cy="365125"/>
          </a:xfrm>
        </p:spPr>
        <p:txBody>
          <a:bodyPr/>
          <a:lstStyle/>
          <a:p>
            <a:fld id="{A9778E60-D198-1844-85AB-4A38EE892397}" type="slidenum">
              <a:rPr lang="en-US" smtClean="0"/>
              <a:t>9</a:t>
            </a:fld>
            <a:endParaRPr lang="en-US" dirty="0"/>
          </a:p>
        </p:txBody>
      </p:sp>
    </p:spTree>
    <p:extLst>
      <p:ext uri="{BB962C8B-B14F-4D97-AF65-F5344CB8AC3E}">
        <p14:creationId xmlns:p14="http://schemas.microsoft.com/office/powerpoint/2010/main" val="3018129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dirty="0"/>
              <a:t>E Commerce Security</a:t>
            </a:r>
          </a:p>
        </p:txBody>
      </p:sp>
      <p:sp>
        <p:nvSpPr>
          <p:cNvPr id="110595" name="Rectangle 3"/>
          <p:cNvSpPr>
            <a:spLocks noGrp="1" noChangeArrowheads="1"/>
          </p:cNvSpPr>
          <p:nvPr>
            <p:ph idx="1"/>
          </p:nvPr>
        </p:nvSpPr>
        <p:spPr/>
        <p:txBody>
          <a:bodyPr/>
          <a:lstStyle/>
          <a:p>
            <a:pPr eaLnBrk="1" hangingPunct="1"/>
            <a:r>
              <a:rPr lang="en-US" altLang="en-US" sz="2000" dirty="0">
                <a:latin typeface="Arial" panose="020B0604020202020204" pitchFamily="34" charset="0"/>
                <a:cs typeface="Arial" panose="020B0604020202020204" pitchFamily="34" charset="0"/>
              </a:rPr>
              <a:t>What are 2 of the worst CRM mistakes you can make on your website?</a:t>
            </a:r>
          </a:p>
          <a:p>
            <a:pPr lvl="1" eaLnBrk="1" hangingPunct="1"/>
            <a:r>
              <a:rPr lang="en-US" altLang="en-US" sz="1800" dirty="0">
                <a:latin typeface="Arial" panose="020B0604020202020204" pitchFamily="34" charset="0"/>
                <a:cs typeface="Arial" panose="020B0604020202020204" pitchFamily="34" charset="0"/>
              </a:rPr>
              <a:t>Promised security and privacy and then did not keep the promise losing trust</a:t>
            </a:r>
          </a:p>
          <a:p>
            <a:pPr lvl="1" eaLnBrk="1" hangingPunct="1"/>
            <a:r>
              <a:rPr lang="en-US" altLang="en-US" sz="1800" dirty="0">
                <a:latin typeface="Arial" panose="020B0604020202020204" pitchFamily="34" charset="0"/>
                <a:cs typeface="Arial" panose="020B0604020202020204" pitchFamily="34" charset="0"/>
              </a:rPr>
              <a:t>Failed to get the client name, phone, email, or address.</a:t>
            </a:r>
          </a:p>
          <a:p>
            <a:pPr lvl="2" eaLnBrk="1" hangingPunct="1"/>
            <a:r>
              <a:rPr lang="en-US" altLang="en-US" sz="1600" dirty="0">
                <a:latin typeface="Arial" panose="020B0604020202020204" pitchFamily="34" charset="0"/>
                <a:cs typeface="Arial" panose="020B0604020202020204" pitchFamily="34" charset="0"/>
              </a:rPr>
              <a:t>Offer a bonus for registration</a:t>
            </a:r>
          </a:p>
        </p:txBody>
      </p:sp>
      <p:sp>
        <p:nvSpPr>
          <p:cNvPr id="4" name="Footer Placeholder 3"/>
          <p:cNvSpPr>
            <a:spLocks noGrp="1"/>
          </p:cNvSpPr>
          <p:nvPr>
            <p:ph type="ftr" sz="quarter" idx="11"/>
          </p:nvPr>
        </p:nvSpPr>
        <p:spPr>
          <a:xfrm>
            <a:off x="3124200" y="6356350"/>
            <a:ext cx="2895600" cy="365125"/>
          </a:xfrm>
        </p:spPr>
        <p:txBody>
          <a:bodyPr/>
          <a:lstStyle/>
          <a:p>
            <a:r>
              <a:rPr lang="is-IS" dirty="0"/>
              <a:t>FSM440 -Winter 2018</a:t>
            </a:r>
            <a:endParaRPr lang="en-US" dirty="0"/>
          </a:p>
        </p:txBody>
      </p:sp>
      <p:sp>
        <p:nvSpPr>
          <p:cNvPr id="5" name="Slide Number Placeholder 4"/>
          <p:cNvSpPr>
            <a:spLocks noGrp="1"/>
          </p:cNvSpPr>
          <p:nvPr>
            <p:ph type="sldNum" sz="quarter" idx="12"/>
          </p:nvPr>
        </p:nvSpPr>
        <p:spPr>
          <a:xfrm>
            <a:off x="6553200" y="6356350"/>
            <a:ext cx="2133600" cy="365125"/>
          </a:xfrm>
        </p:spPr>
        <p:txBody>
          <a:bodyPr/>
          <a:lstStyle/>
          <a:p>
            <a:fld id="{A9778E60-D198-1844-85AB-4A38EE892397}" type="slidenum">
              <a:rPr lang="en-US" smtClean="0"/>
              <a:t>10</a:t>
            </a:fld>
            <a:endParaRPr lang="en-US" dirty="0"/>
          </a:p>
        </p:txBody>
      </p:sp>
      <p:pic>
        <p:nvPicPr>
          <p:cNvPr id="6" name="Picture 8" descr="seneca_logo.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053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Internet vs Extranet vs Intr</a:t>
            </a:r>
            <a:r>
              <a:rPr lang="en-US" u="sng" dirty="0"/>
              <a:t>a</a:t>
            </a:r>
            <a:r>
              <a:rPr lang="en-US" dirty="0"/>
              <a:t>net</a:t>
            </a:r>
          </a:p>
        </p:txBody>
      </p:sp>
      <p:sp>
        <p:nvSpPr>
          <p:cNvPr id="4" name="Footer Placeholder 3"/>
          <p:cNvSpPr>
            <a:spLocks noGrp="1"/>
          </p:cNvSpPr>
          <p:nvPr>
            <p:ph type="ftr" sz="quarter" idx="11"/>
          </p:nvPr>
        </p:nvSpPr>
        <p:spPr/>
        <p:txBody>
          <a:bodyPr/>
          <a:lstStyle/>
          <a:p>
            <a:r>
              <a:rPr lang="is-IS" dirty="0"/>
              <a:t>FSM440 -Winter 2018</a:t>
            </a:r>
            <a:endParaRPr lang="en-US" dirty="0"/>
          </a:p>
        </p:txBody>
      </p:sp>
      <p:sp>
        <p:nvSpPr>
          <p:cNvPr id="5" name="Slide Number Placeholder 4"/>
          <p:cNvSpPr>
            <a:spLocks noGrp="1"/>
          </p:cNvSpPr>
          <p:nvPr>
            <p:ph type="sldNum" sz="quarter" idx="12"/>
          </p:nvPr>
        </p:nvSpPr>
        <p:spPr/>
        <p:txBody>
          <a:bodyPr/>
          <a:lstStyle/>
          <a:p>
            <a:fld id="{A9778E60-D198-1844-85AB-4A38EE892397}" type="slidenum">
              <a:rPr lang="en-US" smtClean="0"/>
              <a:t>11</a:t>
            </a:fld>
            <a:endParaRPr lang="en-US" dirty="0"/>
          </a:p>
        </p:txBody>
      </p:sp>
      <p:sp>
        <p:nvSpPr>
          <p:cNvPr id="6" name="TextBox 5"/>
          <p:cNvSpPr txBox="1"/>
          <p:nvPr/>
        </p:nvSpPr>
        <p:spPr>
          <a:xfrm>
            <a:off x="457200" y="2479117"/>
            <a:ext cx="1528167" cy="461665"/>
          </a:xfrm>
          <a:prstGeom prst="rect">
            <a:avLst/>
          </a:prstGeom>
          <a:noFill/>
        </p:spPr>
        <p:txBody>
          <a:bodyPr wrap="square" rtlCol="0">
            <a:spAutoFit/>
          </a:bodyPr>
          <a:lstStyle/>
          <a:p>
            <a:r>
              <a:rPr lang="en-US" sz="2400" b="1" dirty="0"/>
              <a:t>Internet</a:t>
            </a:r>
          </a:p>
        </p:txBody>
      </p:sp>
      <p:sp>
        <p:nvSpPr>
          <p:cNvPr id="7" name="TextBox 6"/>
          <p:cNvSpPr txBox="1"/>
          <p:nvPr/>
        </p:nvSpPr>
        <p:spPr>
          <a:xfrm>
            <a:off x="6989050" y="2479117"/>
            <a:ext cx="1528167" cy="461665"/>
          </a:xfrm>
          <a:prstGeom prst="rect">
            <a:avLst/>
          </a:prstGeom>
          <a:noFill/>
        </p:spPr>
        <p:txBody>
          <a:bodyPr wrap="square" rtlCol="0">
            <a:spAutoFit/>
          </a:bodyPr>
          <a:lstStyle/>
          <a:p>
            <a:r>
              <a:rPr lang="en-US" sz="2400" b="1" dirty="0"/>
              <a:t>Intr</a:t>
            </a:r>
            <a:r>
              <a:rPr lang="en-US" sz="2400" b="1" u="sng" dirty="0"/>
              <a:t>A</a:t>
            </a:r>
            <a:r>
              <a:rPr lang="en-US" sz="2400" b="1" dirty="0"/>
              <a:t>net</a:t>
            </a:r>
          </a:p>
        </p:txBody>
      </p:sp>
      <p:cxnSp>
        <p:nvCxnSpPr>
          <p:cNvPr id="9" name="Straight Connector 8"/>
          <p:cNvCxnSpPr>
            <a:endCxn id="7" idx="1"/>
          </p:cNvCxnSpPr>
          <p:nvPr/>
        </p:nvCxnSpPr>
        <p:spPr>
          <a:xfrm>
            <a:off x="1722597" y="2709950"/>
            <a:ext cx="5266453"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60580" y="2940782"/>
            <a:ext cx="1824787" cy="2308324"/>
          </a:xfrm>
          <a:prstGeom prst="rect">
            <a:avLst/>
          </a:prstGeom>
          <a:noFill/>
        </p:spPr>
        <p:txBody>
          <a:bodyPr wrap="square" rtlCol="0">
            <a:spAutoFit/>
          </a:bodyPr>
          <a:lstStyle/>
          <a:p>
            <a:pPr marL="285750" indent="-285750">
              <a:buFontTx/>
              <a:buChar char="-"/>
            </a:pPr>
            <a:r>
              <a:rPr lang="en-US" dirty="0"/>
              <a:t>Public Access</a:t>
            </a:r>
          </a:p>
          <a:p>
            <a:pPr marL="285750" indent="-285750">
              <a:buFontTx/>
              <a:buChar char="-"/>
            </a:pPr>
            <a:r>
              <a:rPr lang="en-US" dirty="0"/>
              <a:t>Available everywhere</a:t>
            </a:r>
          </a:p>
          <a:p>
            <a:pPr marL="285750" indent="-285750">
              <a:buFontTx/>
              <a:buChar char="-"/>
            </a:pPr>
            <a:r>
              <a:rPr lang="en-US" dirty="0"/>
              <a:t>No special security</a:t>
            </a:r>
          </a:p>
          <a:p>
            <a:pPr marL="285750" indent="-285750">
              <a:buFontTx/>
              <a:buChar char="-"/>
            </a:pPr>
            <a:r>
              <a:rPr lang="en-US" dirty="0"/>
              <a:t>No special hardware / software</a:t>
            </a:r>
          </a:p>
        </p:txBody>
      </p:sp>
      <p:sp>
        <p:nvSpPr>
          <p:cNvPr id="12" name="TextBox 11"/>
          <p:cNvSpPr txBox="1"/>
          <p:nvPr/>
        </p:nvSpPr>
        <p:spPr>
          <a:xfrm>
            <a:off x="6989050" y="2940782"/>
            <a:ext cx="1824787" cy="2585323"/>
          </a:xfrm>
          <a:prstGeom prst="rect">
            <a:avLst/>
          </a:prstGeom>
          <a:noFill/>
        </p:spPr>
        <p:txBody>
          <a:bodyPr wrap="square" rtlCol="0">
            <a:spAutoFit/>
          </a:bodyPr>
          <a:lstStyle/>
          <a:p>
            <a:pPr marL="285750" indent="-285750">
              <a:buFontTx/>
              <a:buChar char="-"/>
            </a:pPr>
            <a:r>
              <a:rPr lang="en-US" dirty="0"/>
              <a:t>Employee Access only</a:t>
            </a:r>
          </a:p>
          <a:p>
            <a:pPr marL="285750" indent="-285750">
              <a:buFontTx/>
              <a:buChar char="-"/>
            </a:pPr>
            <a:r>
              <a:rPr lang="en-US" dirty="0"/>
              <a:t>Very high security</a:t>
            </a:r>
          </a:p>
          <a:p>
            <a:pPr marL="285750" indent="-285750">
              <a:buFontTx/>
              <a:buChar char="-"/>
            </a:pPr>
            <a:r>
              <a:rPr lang="en-US" dirty="0"/>
              <a:t>Behind firewalls</a:t>
            </a:r>
          </a:p>
          <a:p>
            <a:pPr marL="285750" indent="-285750">
              <a:buFontTx/>
              <a:buChar char="-"/>
            </a:pPr>
            <a:r>
              <a:rPr lang="en-US" dirty="0"/>
              <a:t>Special hardware / software</a:t>
            </a:r>
          </a:p>
        </p:txBody>
      </p:sp>
      <p:sp>
        <p:nvSpPr>
          <p:cNvPr id="13" name="Explosion 1 12"/>
          <p:cNvSpPr/>
          <p:nvPr/>
        </p:nvSpPr>
        <p:spPr>
          <a:xfrm>
            <a:off x="2919657" y="1555787"/>
            <a:ext cx="3284614" cy="2867787"/>
          </a:xfrm>
          <a:prstGeom prst="irregularSeal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Box 13"/>
          <p:cNvSpPr txBox="1"/>
          <p:nvPr/>
        </p:nvSpPr>
        <p:spPr>
          <a:xfrm>
            <a:off x="3664169" y="2340617"/>
            <a:ext cx="1678802" cy="1200329"/>
          </a:xfrm>
          <a:prstGeom prst="rect">
            <a:avLst/>
          </a:prstGeom>
          <a:noFill/>
        </p:spPr>
        <p:txBody>
          <a:bodyPr wrap="square" rtlCol="0">
            <a:spAutoFit/>
          </a:bodyPr>
          <a:lstStyle/>
          <a:p>
            <a:pPr algn="ctr"/>
            <a:r>
              <a:rPr lang="en-US" b="1" dirty="0"/>
              <a:t> Extranet</a:t>
            </a:r>
          </a:p>
          <a:p>
            <a:pPr algn="ctr"/>
            <a:r>
              <a:rPr lang="en-US" dirty="0">
                <a:solidFill>
                  <a:schemeClr val="bg1"/>
                </a:solidFill>
              </a:rPr>
              <a:t>Suppliers / Partners Access</a:t>
            </a:r>
          </a:p>
          <a:p>
            <a:endParaRPr lang="en-US" dirty="0">
              <a:solidFill>
                <a:schemeClr val="bg1"/>
              </a:solidFill>
            </a:endParaRPr>
          </a:p>
        </p:txBody>
      </p:sp>
      <p:pic>
        <p:nvPicPr>
          <p:cNvPr id="15" name="Picture 8" descr="seneca_logo.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0654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dirty="0"/>
              <a:t>#1 Customer Concern Online </a:t>
            </a:r>
          </a:p>
        </p:txBody>
      </p:sp>
      <p:sp>
        <p:nvSpPr>
          <p:cNvPr id="11267" name="Rectangle 3"/>
          <p:cNvSpPr>
            <a:spLocks noGrp="1" noChangeArrowheads="1"/>
          </p:cNvSpPr>
          <p:nvPr>
            <p:ph idx="1"/>
          </p:nvPr>
        </p:nvSpPr>
        <p:spPr/>
        <p:txBody>
          <a:bodyPr>
            <a:normAutofit/>
          </a:bodyPr>
          <a:lstStyle/>
          <a:p>
            <a:pPr eaLnBrk="1" hangingPunct="1"/>
            <a:r>
              <a:rPr lang="en-US" altLang="en-US" sz="2000" dirty="0">
                <a:latin typeface="Arial" panose="020B0604020202020204" pitchFamily="34" charset="0"/>
                <a:cs typeface="Arial" panose="020B0604020202020204" pitchFamily="34" charset="0"/>
              </a:rPr>
              <a:t>Clients biggest concern is security</a:t>
            </a:r>
          </a:p>
          <a:p>
            <a:pPr lvl="1" eaLnBrk="1" hangingPunct="1"/>
            <a:r>
              <a:rPr lang="en-US" altLang="en-US" sz="1800" dirty="0">
                <a:latin typeface="Arial" panose="020B0604020202020204" pitchFamily="34" charset="0"/>
                <a:cs typeface="Arial" panose="020B0604020202020204" pitchFamily="34" charset="0"/>
              </a:rPr>
              <a:t>Will credit card information be protected?</a:t>
            </a:r>
          </a:p>
          <a:p>
            <a:pPr lvl="1" eaLnBrk="1" hangingPunct="1"/>
            <a:r>
              <a:rPr lang="en-US" altLang="en-US" sz="1800" dirty="0">
                <a:latin typeface="Arial" panose="020B0604020202020204" pitchFamily="34" charset="0"/>
                <a:cs typeface="Arial" panose="020B0604020202020204" pitchFamily="34" charset="0"/>
              </a:rPr>
              <a:t>Are they being phished at a look-alike sites?</a:t>
            </a:r>
          </a:p>
          <a:p>
            <a:pPr lvl="1" eaLnBrk="1" hangingPunct="1"/>
            <a:r>
              <a:rPr lang="en-US" altLang="en-US" sz="1800" dirty="0">
                <a:latin typeface="Arial" panose="020B0604020202020204" pitchFamily="34" charset="0"/>
                <a:cs typeface="Arial" panose="020B0604020202020204" pitchFamily="34" charset="0"/>
              </a:rPr>
              <a:t>Are keystrokes or telecom lines being monitored?</a:t>
            </a:r>
          </a:p>
          <a:p>
            <a:pPr lvl="1" eaLnBrk="1" hangingPunct="1"/>
            <a:r>
              <a:rPr lang="en-US" altLang="en-US" sz="1800" dirty="0">
                <a:latin typeface="Arial" panose="020B0604020202020204" pitchFamily="34" charset="0"/>
                <a:cs typeface="Arial" panose="020B0604020202020204" pitchFamily="34" charset="0"/>
              </a:rPr>
              <a:t>Are passwords being stolen?</a:t>
            </a:r>
          </a:p>
          <a:p>
            <a:pPr eaLnBrk="1" hangingPunct="1"/>
            <a:r>
              <a:rPr lang="en-US" altLang="en-US" sz="2000" dirty="0">
                <a:latin typeface="Arial" panose="020B0604020202020204" pitchFamily="34" charset="0"/>
                <a:cs typeface="Arial" panose="020B0604020202020204" pitchFamily="34" charset="0"/>
              </a:rPr>
              <a:t>For CRM on the web, you must put in statements about protection and privacy. </a:t>
            </a:r>
          </a:p>
          <a:p>
            <a:pPr lvl="1" eaLnBrk="1" hangingPunct="1"/>
            <a:r>
              <a:rPr lang="en-US" altLang="en-US" sz="1800" dirty="0">
                <a:latin typeface="Arial" panose="020B0604020202020204" pitchFamily="34" charset="0"/>
                <a:cs typeface="Arial" panose="020B0604020202020204" pitchFamily="34" charset="0"/>
              </a:rPr>
              <a:t>Then keep them!!!!</a:t>
            </a:r>
          </a:p>
          <a:p>
            <a:pPr lvl="1" eaLnBrk="1" hangingPunct="1"/>
            <a:r>
              <a:rPr lang="en-US" altLang="en-US" sz="1800" dirty="0">
                <a:latin typeface="Arial" panose="020B0604020202020204" pitchFamily="34" charset="0"/>
                <a:cs typeface="Arial" panose="020B0604020202020204" pitchFamily="34" charset="0"/>
              </a:rPr>
              <a:t>If you have poor compliance, better to say nothing</a:t>
            </a:r>
          </a:p>
          <a:p>
            <a:r>
              <a:rPr lang="en-US" altLang="en-US" sz="2200" dirty="0">
                <a:latin typeface="Arial" panose="020B0604020202020204" pitchFamily="34" charset="0"/>
                <a:cs typeface="Arial" panose="020B0604020202020204" pitchFamily="34" charset="0"/>
              </a:rPr>
              <a:t>Examples of E commerce Security Breaches</a:t>
            </a:r>
          </a:p>
          <a:p>
            <a:pPr lvl="1"/>
            <a:r>
              <a:rPr lang="en-US" altLang="en-US" sz="1800" dirty="0">
                <a:latin typeface="Arial" panose="020B0604020202020204" pitchFamily="34" charset="0"/>
                <a:cs typeface="Arial" panose="020B0604020202020204" pitchFamily="34" charset="0"/>
                <a:hlinkClick r:id="rId2"/>
              </a:rPr>
              <a:t>https://www.csoonline.com/article/2130877/data-breach/the-biggest-data-breaches-of-the-21st-century.html</a:t>
            </a:r>
            <a:endParaRPr lang="en-US" altLang="en-US" sz="1800" dirty="0">
              <a:latin typeface="Arial" panose="020B0604020202020204" pitchFamily="34" charset="0"/>
              <a:cs typeface="Arial" panose="020B0604020202020204" pitchFamily="34" charset="0"/>
            </a:endParaRPr>
          </a:p>
          <a:p>
            <a:pPr lvl="1"/>
            <a:r>
              <a:rPr lang="en-US" altLang="en-US" sz="1800" dirty="0">
                <a:latin typeface="Arial" panose="020B0604020202020204" pitchFamily="34" charset="0"/>
                <a:cs typeface="Arial" panose="020B0604020202020204" pitchFamily="34" charset="0"/>
              </a:rPr>
              <a:t>What Happens to these companies ?</a:t>
            </a:r>
          </a:p>
          <a:p>
            <a:pPr lvl="1"/>
            <a:endParaRPr lang="en-US" altLang="en-US" sz="1800" dirty="0">
              <a:latin typeface="Arial" panose="020B0604020202020204" pitchFamily="34" charset="0"/>
              <a:cs typeface="Arial" panose="020B0604020202020204" pitchFamily="34" charset="0"/>
            </a:endParaRPr>
          </a:p>
          <a:p>
            <a:pPr eaLnBrk="1" hangingPunct="1">
              <a:buFont typeface="Wingdings" panose="05000000000000000000" pitchFamily="2" charset="2"/>
              <a:buNone/>
            </a:pPr>
            <a:endParaRPr lang="en-US" altLang="en-US" sz="18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3124200" y="6356350"/>
            <a:ext cx="2895600" cy="365125"/>
          </a:xfrm>
        </p:spPr>
        <p:txBody>
          <a:bodyPr/>
          <a:lstStyle/>
          <a:p>
            <a:r>
              <a:rPr lang="is-IS" dirty="0"/>
              <a:t>FSM440 -Winter 2018</a:t>
            </a:r>
            <a:endParaRPr lang="en-US" dirty="0"/>
          </a:p>
        </p:txBody>
      </p:sp>
      <p:sp>
        <p:nvSpPr>
          <p:cNvPr id="5" name="Slide Number Placeholder 4"/>
          <p:cNvSpPr>
            <a:spLocks noGrp="1"/>
          </p:cNvSpPr>
          <p:nvPr>
            <p:ph type="sldNum" sz="quarter" idx="12"/>
          </p:nvPr>
        </p:nvSpPr>
        <p:spPr>
          <a:xfrm>
            <a:off x="6553200" y="6356350"/>
            <a:ext cx="2133600" cy="365125"/>
          </a:xfrm>
        </p:spPr>
        <p:txBody>
          <a:bodyPr/>
          <a:lstStyle/>
          <a:p>
            <a:fld id="{A9778E60-D198-1844-85AB-4A38EE892397}" type="slidenum">
              <a:rPr lang="en-US" smtClean="0"/>
              <a:t>12</a:t>
            </a:fld>
            <a:endParaRPr lang="en-US" dirty="0"/>
          </a:p>
        </p:txBody>
      </p:sp>
      <p:pic>
        <p:nvPicPr>
          <p:cNvPr id="6" name="Picture 8" descr="seneca_logo.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6900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dirty="0"/>
              <a:t> Discussion: What to do ?</a:t>
            </a:r>
          </a:p>
        </p:txBody>
      </p:sp>
      <p:sp>
        <p:nvSpPr>
          <p:cNvPr id="13315" name="Rectangle 3"/>
          <p:cNvSpPr>
            <a:spLocks noGrp="1" noChangeArrowheads="1"/>
          </p:cNvSpPr>
          <p:nvPr>
            <p:ph idx="1"/>
          </p:nvPr>
        </p:nvSpPr>
        <p:spPr/>
        <p:txBody>
          <a:bodyPr/>
          <a:lstStyle/>
          <a:p>
            <a:pPr eaLnBrk="1" hangingPunct="1"/>
            <a:r>
              <a:rPr lang="en-US" altLang="en-US" sz="2000" dirty="0">
                <a:latin typeface="Arial" panose="020B0604020202020204" pitchFamily="34" charset="0"/>
                <a:cs typeface="Arial" panose="020B0604020202020204" pitchFamily="34" charset="0"/>
              </a:rPr>
              <a:t>A small business owner builds a website but for 6 months no customers show up?  Discuss what to do?</a:t>
            </a:r>
          </a:p>
          <a:p>
            <a:pPr lvl="1" eaLnBrk="1" hangingPunct="1"/>
            <a:r>
              <a:rPr lang="en-US" altLang="en-US" sz="1800" dirty="0">
                <a:latin typeface="Arial" panose="020B0604020202020204" pitchFamily="34" charset="0"/>
                <a:cs typeface="Arial" panose="020B0604020202020204" pitchFamily="34" charset="0"/>
              </a:rPr>
              <a:t>Search engines can take 6 months to register a site</a:t>
            </a:r>
          </a:p>
          <a:p>
            <a:pPr lvl="1" eaLnBrk="1" hangingPunct="1"/>
            <a:r>
              <a:rPr lang="en-US" altLang="en-US" sz="1800" dirty="0">
                <a:latin typeface="Arial" panose="020B0604020202020204" pitchFamily="34" charset="0"/>
                <a:cs typeface="Arial" panose="020B0604020202020204" pitchFamily="34" charset="0"/>
              </a:rPr>
              <a:t>Could pay for links and advertising on a portal</a:t>
            </a:r>
          </a:p>
          <a:p>
            <a:pPr lvl="1" eaLnBrk="1" hangingPunct="1"/>
            <a:r>
              <a:rPr lang="en-US" altLang="en-US" sz="1800" dirty="0">
                <a:latin typeface="Arial" panose="020B0604020202020204" pitchFamily="34" charset="0"/>
                <a:cs typeface="Arial" panose="020B0604020202020204" pitchFamily="34" charset="0"/>
              </a:rPr>
              <a:t>Review your meta-tags</a:t>
            </a:r>
          </a:p>
          <a:p>
            <a:pPr lvl="1"/>
            <a:r>
              <a:rPr lang="en-US" altLang="en-US" sz="1800" dirty="0">
                <a:latin typeface="Arial" panose="020B0604020202020204" pitchFamily="34" charset="0"/>
                <a:cs typeface="Arial" panose="020B0604020202020204" pitchFamily="34" charset="0"/>
                <a:hlinkClick r:id="rId2"/>
              </a:rPr>
              <a:t>https://www.computerhope.com/jargon/m/metatags.htm</a:t>
            </a:r>
            <a:endParaRPr lang="en-US" altLang="en-US" sz="18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3124200" y="6356350"/>
            <a:ext cx="2895600" cy="365125"/>
          </a:xfrm>
        </p:spPr>
        <p:txBody>
          <a:bodyPr/>
          <a:lstStyle/>
          <a:p>
            <a:r>
              <a:rPr lang="is-IS" dirty="0"/>
              <a:t>FSM440 -Winter 2018</a:t>
            </a:r>
            <a:endParaRPr lang="en-US" dirty="0"/>
          </a:p>
        </p:txBody>
      </p:sp>
      <p:sp>
        <p:nvSpPr>
          <p:cNvPr id="5" name="Slide Number Placeholder 4"/>
          <p:cNvSpPr>
            <a:spLocks noGrp="1"/>
          </p:cNvSpPr>
          <p:nvPr>
            <p:ph type="sldNum" sz="quarter" idx="12"/>
          </p:nvPr>
        </p:nvSpPr>
        <p:spPr>
          <a:xfrm>
            <a:off x="6553200" y="6356350"/>
            <a:ext cx="2133600" cy="365125"/>
          </a:xfrm>
        </p:spPr>
        <p:txBody>
          <a:bodyPr/>
          <a:lstStyle/>
          <a:p>
            <a:fld id="{A9778E60-D198-1844-85AB-4A38EE892397}" type="slidenum">
              <a:rPr lang="en-US" smtClean="0"/>
              <a:t>13</a:t>
            </a:fld>
            <a:endParaRPr lang="en-US" dirty="0"/>
          </a:p>
        </p:txBody>
      </p:sp>
      <p:pic>
        <p:nvPicPr>
          <p:cNvPr id="6" name="Picture 8" descr="seneca_logo.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1053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dirty="0"/>
              <a:t>Bots and Spiders - Search</a:t>
            </a:r>
          </a:p>
        </p:txBody>
      </p:sp>
      <p:sp>
        <p:nvSpPr>
          <p:cNvPr id="14339" name="Rectangle 3"/>
          <p:cNvSpPr>
            <a:spLocks noGrp="1" noChangeArrowheads="1"/>
          </p:cNvSpPr>
          <p:nvPr>
            <p:ph idx="1"/>
          </p:nvPr>
        </p:nvSpPr>
        <p:spPr/>
        <p:txBody>
          <a:bodyPr/>
          <a:lstStyle/>
          <a:p>
            <a:pPr eaLnBrk="1" hangingPunct="1"/>
            <a:r>
              <a:rPr lang="en-US" altLang="en-US" sz="2000" dirty="0">
                <a:latin typeface="Arial" panose="020B0604020202020204" pitchFamily="34" charset="0"/>
                <a:cs typeface="Arial" panose="020B0604020202020204" pitchFamily="34" charset="0"/>
              </a:rPr>
              <a:t>If you want clients to find your website easily, you need search registration</a:t>
            </a:r>
          </a:p>
          <a:p>
            <a:pPr eaLnBrk="1" hangingPunct="1"/>
            <a:r>
              <a:rPr lang="en-US" altLang="en-US" sz="2000" dirty="0">
                <a:latin typeface="Arial" panose="020B0604020202020204" pitchFamily="34" charset="0"/>
                <a:cs typeface="Arial" panose="020B0604020202020204" pitchFamily="34" charset="0"/>
              </a:rPr>
              <a:t>Use meta-tags, pay for service, read and use search engine index tips</a:t>
            </a:r>
          </a:p>
          <a:p>
            <a:pPr lvl="1" eaLnBrk="1" hangingPunct="1"/>
            <a:r>
              <a:rPr lang="en-US" altLang="en-US" sz="1800" dirty="0">
                <a:latin typeface="Arial" panose="020B0604020202020204" pitchFamily="34" charset="0"/>
                <a:cs typeface="Arial" panose="020B0604020202020204" pitchFamily="34" charset="0"/>
              </a:rPr>
              <a:t>Example a two way web reference gets higher rating by a search engine</a:t>
            </a:r>
          </a:p>
          <a:p>
            <a:pPr lvl="1" eaLnBrk="1" hangingPunct="1"/>
            <a:r>
              <a:rPr lang="en-US" altLang="en-US" sz="1800" dirty="0">
                <a:latin typeface="Arial" panose="020B0604020202020204" pitchFamily="34" charset="0"/>
                <a:cs typeface="Arial" panose="020B0604020202020204" pitchFamily="34" charset="0"/>
              </a:rPr>
              <a:t>Put keywords in titles</a:t>
            </a:r>
          </a:p>
          <a:p>
            <a:endParaRPr lang="en-US" altLang="en-US" sz="2200" dirty="0">
              <a:latin typeface="Arial" panose="020B0604020202020204" pitchFamily="34" charset="0"/>
              <a:cs typeface="Arial" panose="020B0604020202020204" pitchFamily="34" charset="0"/>
              <a:hlinkClick r:id="rId2"/>
            </a:endParaRPr>
          </a:p>
          <a:p>
            <a:r>
              <a:rPr lang="en-US" altLang="en-US" sz="2200" dirty="0">
                <a:latin typeface="Arial" panose="020B0604020202020204" pitchFamily="34" charset="0"/>
                <a:cs typeface="Arial" panose="020B0604020202020204" pitchFamily="34" charset="0"/>
                <a:hlinkClick r:id="rId2"/>
              </a:rPr>
              <a:t>www.google.ca</a:t>
            </a:r>
            <a:endParaRPr lang="en-US" altLang="en-US" sz="2200" dirty="0">
              <a:latin typeface="Arial" panose="020B0604020202020204" pitchFamily="34" charset="0"/>
              <a:cs typeface="Arial" panose="020B0604020202020204" pitchFamily="34" charset="0"/>
            </a:endParaRPr>
          </a:p>
          <a:p>
            <a:r>
              <a:rPr lang="en-US" altLang="en-US" sz="2200" dirty="0">
                <a:latin typeface="Arial" panose="020B0604020202020204" pitchFamily="34" charset="0"/>
                <a:cs typeface="Arial" panose="020B0604020202020204" pitchFamily="34" charset="0"/>
                <a:hlinkClick r:id="rId3"/>
              </a:rPr>
              <a:t>www.yahoo.com</a:t>
            </a:r>
            <a:endParaRPr lang="en-US" altLang="en-US" sz="2200" dirty="0">
              <a:latin typeface="Arial" panose="020B0604020202020204" pitchFamily="34" charset="0"/>
              <a:cs typeface="Arial" panose="020B0604020202020204" pitchFamily="34" charset="0"/>
            </a:endParaRPr>
          </a:p>
          <a:p>
            <a:endParaRPr lang="en-US" altLang="en-US" sz="2200" dirty="0">
              <a:latin typeface="Arial" panose="020B0604020202020204" pitchFamily="34" charset="0"/>
              <a:cs typeface="Arial" panose="020B0604020202020204" pitchFamily="34" charset="0"/>
            </a:endParaRPr>
          </a:p>
          <a:p>
            <a:pPr lvl="1" eaLnBrk="1" hangingPunct="1">
              <a:buFont typeface="Wingdings" panose="05000000000000000000" pitchFamily="2" charset="2"/>
              <a:buNone/>
            </a:pPr>
            <a:endParaRPr lang="en-US" altLang="en-US" sz="20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3124200" y="6356350"/>
            <a:ext cx="2895600" cy="365125"/>
          </a:xfrm>
        </p:spPr>
        <p:txBody>
          <a:bodyPr/>
          <a:lstStyle/>
          <a:p>
            <a:r>
              <a:rPr lang="is-IS" dirty="0"/>
              <a:t>FSM440 -Winter 2018</a:t>
            </a:r>
            <a:endParaRPr lang="en-US" dirty="0"/>
          </a:p>
        </p:txBody>
      </p:sp>
      <p:sp>
        <p:nvSpPr>
          <p:cNvPr id="5" name="Slide Number Placeholder 4"/>
          <p:cNvSpPr>
            <a:spLocks noGrp="1"/>
          </p:cNvSpPr>
          <p:nvPr>
            <p:ph type="sldNum" sz="quarter" idx="12"/>
          </p:nvPr>
        </p:nvSpPr>
        <p:spPr>
          <a:xfrm>
            <a:off x="6553200" y="6356350"/>
            <a:ext cx="2133600" cy="365125"/>
          </a:xfrm>
        </p:spPr>
        <p:txBody>
          <a:bodyPr/>
          <a:lstStyle/>
          <a:p>
            <a:fld id="{A9778E60-D198-1844-85AB-4A38EE892397}" type="slidenum">
              <a:rPr lang="en-US" smtClean="0"/>
              <a:t>14</a:t>
            </a:fld>
            <a:endParaRPr lang="en-US" dirty="0"/>
          </a:p>
        </p:txBody>
      </p:sp>
      <p:pic>
        <p:nvPicPr>
          <p:cNvPr id="6" name="Picture 8" descr="seneca_logo.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6121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 Use of Data</a:t>
            </a:r>
          </a:p>
        </p:txBody>
      </p:sp>
      <p:sp>
        <p:nvSpPr>
          <p:cNvPr id="3" name="Content Placeholder 2"/>
          <p:cNvSpPr>
            <a:spLocks noGrp="1"/>
          </p:cNvSpPr>
          <p:nvPr>
            <p:ph idx="1"/>
          </p:nvPr>
        </p:nvSpPr>
        <p:spPr/>
        <p:txBody>
          <a:bodyPr>
            <a:normAutofit fontScale="85000" lnSpcReduction="10000"/>
          </a:bodyPr>
          <a:lstStyle/>
          <a:p>
            <a:pPr marL="0" indent="0">
              <a:buNone/>
            </a:pPr>
            <a:r>
              <a:rPr lang="en-US" dirty="0"/>
              <a:t>From the Google Privacy Policies:</a:t>
            </a:r>
          </a:p>
          <a:p>
            <a:pPr marL="0" indent="0">
              <a:buNone/>
            </a:pPr>
            <a:r>
              <a:rPr lang="mr-IN" dirty="0"/>
              <a:t>…</a:t>
            </a:r>
            <a:r>
              <a:rPr lang="en-US" dirty="0"/>
              <a:t>We use information collected from cookies and other technologies, like </a:t>
            </a:r>
            <a:r>
              <a:rPr lang="en-US" dirty="0">
                <a:hlinkClick r:id="rId2"/>
              </a:rPr>
              <a:t>pixel tags</a:t>
            </a:r>
            <a:r>
              <a:rPr lang="en-US" dirty="0"/>
              <a:t>, to </a:t>
            </a:r>
            <a:r>
              <a:rPr lang="en-US" dirty="0">
                <a:hlinkClick r:id="rId3"/>
              </a:rPr>
              <a:t>improve your user experience</a:t>
            </a:r>
            <a:r>
              <a:rPr lang="en-US" dirty="0"/>
              <a:t> and the overall quality of our services. One of the products we use to do this on our own services is Google Analytics. For example, by saving your language preferences, we’ll be able to have our services appear in the language you prefer. When showing </a:t>
            </a:r>
            <a:r>
              <a:rPr lang="en-US" dirty="0">
                <a:solidFill>
                  <a:srgbClr val="FF0000"/>
                </a:solidFill>
              </a:rPr>
              <a:t>you tailored ads, </a:t>
            </a:r>
            <a:r>
              <a:rPr lang="en-US" dirty="0"/>
              <a:t>we will not associate an identifier from cookies or similar technologies with </a:t>
            </a:r>
            <a:r>
              <a:rPr lang="en-US" dirty="0">
                <a:hlinkClick r:id="rId4"/>
              </a:rPr>
              <a:t>sensitive categories</a:t>
            </a:r>
            <a:r>
              <a:rPr lang="en-US" dirty="0"/>
              <a:t>, such as those based on race, religion, sexual orientation or health</a:t>
            </a:r>
            <a:r>
              <a:rPr lang="mr-IN" dirty="0"/>
              <a:t>…</a:t>
            </a:r>
            <a:r>
              <a:rPr lang="en-US" dirty="0"/>
              <a:t> </a:t>
            </a:r>
          </a:p>
        </p:txBody>
      </p:sp>
      <p:sp>
        <p:nvSpPr>
          <p:cNvPr id="4" name="Footer Placeholder 3"/>
          <p:cNvSpPr>
            <a:spLocks noGrp="1"/>
          </p:cNvSpPr>
          <p:nvPr>
            <p:ph type="ftr" sz="quarter" idx="11"/>
          </p:nvPr>
        </p:nvSpPr>
        <p:spPr/>
        <p:txBody>
          <a:bodyPr/>
          <a:lstStyle/>
          <a:p>
            <a:r>
              <a:rPr lang="is-IS" dirty="0"/>
              <a:t>FSM440 -Winter 2018</a:t>
            </a:r>
            <a:endParaRPr lang="en-US" dirty="0"/>
          </a:p>
        </p:txBody>
      </p:sp>
      <p:sp>
        <p:nvSpPr>
          <p:cNvPr id="5" name="Slide Number Placeholder 4"/>
          <p:cNvSpPr>
            <a:spLocks noGrp="1"/>
          </p:cNvSpPr>
          <p:nvPr>
            <p:ph type="sldNum" sz="quarter" idx="12"/>
          </p:nvPr>
        </p:nvSpPr>
        <p:spPr/>
        <p:txBody>
          <a:bodyPr/>
          <a:lstStyle/>
          <a:p>
            <a:fld id="{A9778E60-D198-1844-85AB-4A38EE892397}" type="slidenum">
              <a:rPr lang="en-US" smtClean="0"/>
              <a:t>15</a:t>
            </a:fld>
            <a:endParaRPr lang="en-US" dirty="0"/>
          </a:p>
        </p:txBody>
      </p:sp>
      <p:sp>
        <p:nvSpPr>
          <p:cNvPr id="6" name="Footer Placeholder 3"/>
          <p:cNvSpPr txBox="1">
            <a:spLocks/>
          </p:cNvSpPr>
          <p:nvPr/>
        </p:nvSpPr>
        <p:spPr>
          <a:xfrm>
            <a:off x="3124200" y="6356350"/>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s-IS" dirty="0"/>
              <a:t>FSM440 -Winter 2018</a:t>
            </a:r>
            <a:endParaRPr lang="en-US" dirty="0"/>
          </a:p>
        </p:txBody>
      </p:sp>
      <p:sp>
        <p:nvSpPr>
          <p:cNvPr id="7" name="Slide Number Placeholder 4"/>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9778E60-D198-1844-85AB-4A38EE892397}" type="slidenum">
              <a:rPr lang="en-US" smtClean="0"/>
              <a:pPr/>
              <a:t>15</a:t>
            </a:fld>
            <a:endParaRPr lang="en-US" dirty="0"/>
          </a:p>
        </p:txBody>
      </p:sp>
      <p:pic>
        <p:nvPicPr>
          <p:cNvPr id="8" name="Picture 8" descr="seneca_logo.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6060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dirty="0"/>
              <a:t>Spybots</a:t>
            </a:r>
          </a:p>
        </p:txBody>
      </p:sp>
      <p:sp>
        <p:nvSpPr>
          <p:cNvPr id="16387" name="Rectangle 3"/>
          <p:cNvSpPr>
            <a:spLocks noGrp="1" noChangeArrowheads="1"/>
          </p:cNvSpPr>
          <p:nvPr>
            <p:ph idx="1"/>
          </p:nvPr>
        </p:nvSpPr>
        <p:spPr/>
        <p:txBody>
          <a:bodyPr/>
          <a:lstStyle/>
          <a:p>
            <a:pPr eaLnBrk="1" hangingPunct="1">
              <a:lnSpc>
                <a:spcPct val="90000"/>
              </a:lnSpc>
            </a:pPr>
            <a:r>
              <a:rPr lang="en-US" altLang="en-US" sz="2000" dirty="0">
                <a:latin typeface="Arial" panose="020B0604020202020204" pitchFamily="34" charset="0"/>
                <a:cs typeface="Arial" panose="020B0604020202020204" pitchFamily="34" charset="0"/>
              </a:rPr>
              <a:t>These are nasty programs that track and sell your web activity</a:t>
            </a:r>
          </a:p>
          <a:p>
            <a:pPr eaLnBrk="1" hangingPunct="1">
              <a:lnSpc>
                <a:spcPct val="90000"/>
              </a:lnSpc>
            </a:pPr>
            <a:r>
              <a:rPr lang="en-US" altLang="en-US" sz="2000" dirty="0">
                <a:latin typeface="Arial" panose="020B0604020202020204" pitchFamily="34" charset="0"/>
                <a:cs typeface="Arial" panose="020B0604020202020204" pitchFamily="34" charset="0"/>
              </a:rPr>
              <a:t>Where do you go, for how long,…</a:t>
            </a:r>
          </a:p>
          <a:p>
            <a:pPr eaLnBrk="1" hangingPunct="1">
              <a:lnSpc>
                <a:spcPct val="90000"/>
              </a:lnSpc>
            </a:pPr>
            <a:r>
              <a:rPr lang="en-US" altLang="en-US" sz="2000" dirty="0">
                <a:latin typeface="Arial" panose="020B0604020202020204" pitchFamily="34" charset="0"/>
                <a:cs typeface="Arial" panose="020B0604020202020204" pitchFamily="34" charset="0"/>
              </a:rPr>
              <a:t>They can be malicious</a:t>
            </a:r>
          </a:p>
          <a:p>
            <a:pPr lvl="1" eaLnBrk="1" hangingPunct="1">
              <a:lnSpc>
                <a:spcPct val="90000"/>
              </a:lnSpc>
            </a:pPr>
            <a:r>
              <a:rPr lang="en-US" altLang="en-US" sz="1800" dirty="0">
                <a:latin typeface="Arial" panose="020B0604020202020204" pitchFamily="34" charset="0"/>
                <a:cs typeface="Arial" panose="020B0604020202020204" pitchFamily="34" charset="0"/>
              </a:rPr>
              <a:t>Looking for passwords, money, identity, fraud</a:t>
            </a:r>
          </a:p>
          <a:p>
            <a:pPr eaLnBrk="1" hangingPunct="1">
              <a:lnSpc>
                <a:spcPct val="90000"/>
              </a:lnSpc>
            </a:pPr>
            <a:r>
              <a:rPr lang="en-US" altLang="en-US" sz="2000" dirty="0">
                <a:latin typeface="Arial" panose="020B0604020202020204" pitchFamily="34" charset="0"/>
                <a:cs typeface="Arial" panose="020B0604020202020204" pitchFamily="34" charset="0"/>
              </a:rPr>
              <a:t>May be deciding what ads to put on your system from cookies</a:t>
            </a:r>
          </a:p>
          <a:p>
            <a:pPr lvl="1" eaLnBrk="1" hangingPunct="1">
              <a:lnSpc>
                <a:spcPct val="90000"/>
              </a:lnSpc>
            </a:pPr>
            <a:r>
              <a:rPr lang="en-US" altLang="en-US" sz="1800" dirty="0">
                <a:latin typeface="Arial" panose="020B0604020202020204" pitchFamily="34" charset="0"/>
                <a:cs typeface="Arial" panose="020B0604020202020204" pitchFamily="34" charset="0"/>
              </a:rPr>
              <a:t>Even useful to see better ads, but watch your computer resources don’t get hogged by 80 spybots</a:t>
            </a:r>
          </a:p>
          <a:p>
            <a:pPr eaLnBrk="1" hangingPunct="1">
              <a:lnSpc>
                <a:spcPct val="90000"/>
              </a:lnSpc>
            </a:pPr>
            <a:endParaRPr lang="en-US" altLang="en-US" sz="20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3124200" y="6356350"/>
            <a:ext cx="2895600" cy="365125"/>
          </a:xfrm>
        </p:spPr>
        <p:txBody>
          <a:bodyPr/>
          <a:lstStyle/>
          <a:p>
            <a:r>
              <a:rPr lang="is-IS" dirty="0"/>
              <a:t>FSM440 -Winter 2018</a:t>
            </a:r>
            <a:endParaRPr lang="en-US" dirty="0"/>
          </a:p>
        </p:txBody>
      </p:sp>
      <p:sp>
        <p:nvSpPr>
          <p:cNvPr id="5" name="Slide Number Placeholder 4"/>
          <p:cNvSpPr>
            <a:spLocks noGrp="1"/>
          </p:cNvSpPr>
          <p:nvPr>
            <p:ph type="sldNum" sz="quarter" idx="12"/>
          </p:nvPr>
        </p:nvSpPr>
        <p:spPr>
          <a:xfrm>
            <a:off x="6553200" y="6356350"/>
            <a:ext cx="2133600" cy="365125"/>
          </a:xfrm>
        </p:spPr>
        <p:txBody>
          <a:bodyPr/>
          <a:lstStyle/>
          <a:p>
            <a:fld id="{A9778E60-D198-1844-85AB-4A38EE892397}" type="slidenum">
              <a:rPr lang="en-US" smtClean="0"/>
              <a:t>16</a:t>
            </a:fld>
            <a:endParaRPr lang="en-US" dirty="0"/>
          </a:p>
        </p:txBody>
      </p:sp>
      <p:pic>
        <p:nvPicPr>
          <p:cNvPr id="6" name="Picture 8" descr="seneca_logo.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0638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dirty="0"/>
              <a:t>Community</a:t>
            </a:r>
          </a:p>
        </p:txBody>
      </p:sp>
      <p:sp>
        <p:nvSpPr>
          <p:cNvPr id="17411" name="Rectangle 3"/>
          <p:cNvSpPr>
            <a:spLocks noGrp="1" noChangeArrowheads="1"/>
          </p:cNvSpPr>
          <p:nvPr>
            <p:ph idx="1"/>
          </p:nvPr>
        </p:nvSpPr>
        <p:spPr/>
        <p:txBody>
          <a:bodyPr/>
          <a:lstStyle/>
          <a:p>
            <a:pPr eaLnBrk="1" hangingPunct="1">
              <a:lnSpc>
                <a:spcPct val="90000"/>
              </a:lnSpc>
            </a:pPr>
            <a:r>
              <a:rPr lang="en-US" altLang="en-US" sz="2000" dirty="0">
                <a:latin typeface="Arial" panose="020B0604020202020204" pitchFamily="34" charset="0"/>
                <a:cs typeface="Arial" panose="020B0604020202020204" pitchFamily="34" charset="0"/>
              </a:rPr>
              <a:t>Want to build a community</a:t>
            </a:r>
          </a:p>
          <a:p>
            <a:pPr eaLnBrk="1" hangingPunct="1">
              <a:lnSpc>
                <a:spcPct val="90000"/>
              </a:lnSpc>
            </a:pPr>
            <a:r>
              <a:rPr lang="en-US" altLang="en-US" sz="2000" dirty="0">
                <a:latin typeface="Arial" panose="020B0604020202020204" pitchFamily="34" charset="0"/>
                <a:cs typeface="Arial" panose="020B0604020202020204" pitchFamily="34" charset="0"/>
              </a:rPr>
              <a:t>Clients who care, who contribute, who input to business plans, ideas, products, needs,… </a:t>
            </a:r>
          </a:p>
          <a:p>
            <a:pPr lvl="1" eaLnBrk="1" hangingPunct="1">
              <a:lnSpc>
                <a:spcPct val="90000"/>
              </a:lnSpc>
            </a:pPr>
            <a:r>
              <a:rPr lang="en-US" altLang="en-US" sz="1800" dirty="0">
                <a:latin typeface="Arial" panose="020B0604020202020204" pitchFamily="34" charset="0"/>
                <a:cs typeface="Arial" panose="020B0604020202020204" pitchFamily="34" charset="0"/>
              </a:rPr>
              <a:t>fan club, </a:t>
            </a:r>
          </a:p>
          <a:p>
            <a:pPr lvl="1" eaLnBrk="1" hangingPunct="1">
              <a:lnSpc>
                <a:spcPct val="90000"/>
              </a:lnSpc>
            </a:pPr>
            <a:r>
              <a:rPr lang="en-US" altLang="en-US" sz="1800" dirty="0">
                <a:latin typeface="Arial" panose="020B0604020202020204" pitchFamily="34" charset="0"/>
                <a:cs typeface="Arial" panose="020B0604020202020204" pitchFamily="34" charset="0"/>
              </a:rPr>
              <a:t>user group, …</a:t>
            </a:r>
          </a:p>
          <a:p>
            <a:pPr lvl="1" eaLnBrk="1" hangingPunct="1">
              <a:lnSpc>
                <a:spcPct val="90000"/>
              </a:lnSpc>
            </a:pPr>
            <a:r>
              <a:rPr lang="en-US" altLang="en-US" sz="1800" dirty="0">
                <a:latin typeface="Arial" panose="020B0604020202020204" pitchFamily="34" charset="0"/>
                <a:cs typeface="Arial" panose="020B0604020202020204" pitchFamily="34" charset="0"/>
              </a:rPr>
              <a:t>You may even charge them for the privilege</a:t>
            </a:r>
          </a:p>
          <a:p>
            <a:pPr eaLnBrk="1" hangingPunct="1">
              <a:lnSpc>
                <a:spcPct val="90000"/>
              </a:lnSpc>
            </a:pPr>
            <a:r>
              <a:rPr lang="en-US" altLang="en-US" sz="2000" dirty="0">
                <a:latin typeface="Arial" panose="020B0604020202020204" pitchFamily="34" charset="0"/>
                <a:cs typeface="Arial" panose="020B0604020202020204" pitchFamily="34" charset="0"/>
              </a:rPr>
              <a:t>Blogs are excellent way to build community</a:t>
            </a:r>
          </a:p>
          <a:p>
            <a:pPr lvl="1" eaLnBrk="1" hangingPunct="1">
              <a:lnSpc>
                <a:spcPct val="90000"/>
              </a:lnSpc>
            </a:pPr>
            <a:r>
              <a:rPr lang="en-US" altLang="en-US" sz="1800" dirty="0">
                <a:latin typeface="Arial" panose="020B0604020202020204" pitchFamily="34" charset="0"/>
                <a:cs typeface="Arial" panose="020B0604020202020204" pitchFamily="34" charset="0"/>
              </a:rPr>
              <a:t>Online blogs very popular with politics</a:t>
            </a:r>
          </a:p>
          <a:p>
            <a:pPr lvl="1" eaLnBrk="1" hangingPunct="1">
              <a:lnSpc>
                <a:spcPct val="90000"/>
              </a:lnSpc>
            </a:pPr>
            <a:r>
              <a:rPr lang="en-US" altLang="en-US" sz="1800" dirty="0">
                <a:latin typeface="Arial" panose="020B0604020202020204" pitchFamily="34" charset="0"/>
                <a:cs typeface="Arial" panose="020B0604020202020204" pitchFamily="34" charset="0"/>
              </a:rPr>
              <a:t>The idea virus – word of mouth sales</a:t>
            </a:r>
          </a:p>
          <a:p>
            <a:pPr marL="457200" lvl="1" indent="0" eaLnBrk="1" hangingPunct="1">
              <a:lnSpc>
                <a:spcPct val="90000"/>
              </a:lnSpc>
              <a:buNone/>
            </a:pPr>
            <a:r>
              <a:rPr lang="en-US" altLang="en-US" sz="1800" dirty="0">
                <a:latin typeface="Arial" panose="020B0604020202020204" pitchFamily="34" charset="0"/>
                <a:cs typeface="Arial" panose="020B0604020202020204" pitchFamily="34" charset="0"/>
                <a:hlinkClick r:id="rId2"/>
              </a:rPr>
              <a:t>https://www.wix.com/start/blog</a:t>
            </a:r>
            <a:endParaRPr lang="en-US" altLang="en-US" sz="1800" dirty="0">
              <a:latin typeface="Arial" panose="020B0604020202020204" pitchFamily="34" charset="0"/>
              <a:cs typeface="Arial" panose="020B0604020202020204" pitchFamily="34" charset="0"/>
            </a:endParaRPr>
          </a:p>
          <a:p>
            <a:pPr marL="457200" lvl="1" indent="0" eaLnBrk="1" hangingPunct="1">
              <a:lnSpc>
                <a:spcPct val="90000"/>
              </a:lnSpc>
              <a:buNone/>
            </a:pPr>
            <a:endParaRPr lang="en-US" altLang="en-US" sz="2000" dirty="0">
              <a:latin typeface="Arial" panose="020B0604020202020204" pitchFamily="34" charset="0"/>
              <a:cs typeface="Arial" panose="020B0604020202020204" pitchFamily="34" charset="0"/>
            </a:endParaRPr>
          </a:p>
          <a:p>
            <a:pPr eaLnBrk="1" hangingPunct="1">
              <a:lnSpc>
                <a:spcPct val="90000"/>
              </a:lnSpc>
            </a:pPr>
            <a:endParaRPr lang="en-US" altLang="en-US" sz="20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3124200" y="6356350"/>
            <a:ext cx="2895600" cy="365125"/>
          </a:xfrm>
        </p:spPr>
        <p:txBody>
          <a:bodyPr/>
          <a:lstStyle/>
          <a:p>
            <a:r>
              <a:rPr lang="is-IS" dirty="0"/>
              <a:t>FSM440 -Winter 2018</a:t>
            </a:r>
            <a:endParaRPr lang="en-US" dirty="0"/>
          </a:p>
        </p:txBody>
      </p:sp>
      <p:sp>
        <p:nvSpPr>
          <p:cNvPr id="5" name="Slide Number Placeholder 4"/>
          <p:cNvSpPr>
            <a:spLocks noGrp="1"/>
          </p:cNvSpPr>
          <p:nvPr>
            <p:ph type="sldNum" sz="quarter" idx="12"/>
          </p:nvPr>
        </p:nvSpPr>
        <p:spPr>
          <a:xfrm>
            <a:off x="6553200" y="6356350"/>
            <a:ext cx="2133600" cy="365125"/>
          </a:xfrm>
        </p:spPr>
        <p:txBody>
          <a:bodyPr/>
          <a:lstStyle/>
          <a:p>
            <a:fld id="{A9778E60-D198-1844-85AB-4A38EE892397}" type="slidenum">
              <a:rPr lang="en-US" smtClean="0"/>
              <a:t>17</a:t>
            </a:fld>
            <a:endParaRPr lang="en-US" dirty="0"/>
          </a:p>
        </p:txBody>
      </p:sp>
      <p:pic>
        <p:nvPicPr>
          <p:cNvPr id="6" name="Picture 8" descr="seneca_logo.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5569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Astroturfing </a:t>
            </a:r>
            <a:r>
              <a:rPr lang="mr-IN" dirty="0"/>
              <a:t>–</a:t>
            </a:r>
            <a:r>
              <a:rPr lang="en-US" dirty="0"/>
              <a:t> What's Real Online ?</a:t>
            </a:r>
          </a:p>
        </p:txBody>
      </p:sp>
      <p:sp>
        <p:nvSpPr>
          <p:cNvPr id="3" name="Content Placeholder 2"/>
          <p:cNvSpPr>
            <a:spLocks noGrp="1"/>
          </p:cNvSpPr>
          <p:nvPr>
            <p:ph idx="1"/>
          </p:nvPr>
        </p:nvSpPr>
        <p:spPr>
          <a:xfrm>
            <a:off x="457200" y="1411920"/>
            <a:ext cx="8229600" cy="4525963"/>
          </a:xfrm>
        </p:spPr>
        <p:txBody>
          <a:bodyPr/>
          <a:lstStyle/>
          <a:p>
            <a:pPr marL="0" indent="0">
              <a:buNone/>
            </a:pPr>
            <a:r>
              <a:rPr lang="en-US" u="sng" dirty="0"/>
              <a:t>Astroturfing: </a:t>
            </a:r>
          </a:p>
          <a:p>
            <a:pPr marL="0" indent="0">
              <a:buNone/>
            </a:pPr>
            <a:r>
              <a:rPr lang="en-US" sz="2400" dirty="0"/>
              <a:t>The purported grassroots user reviews of products or services which are in fact supplied by employees, suppliers or related partners.</a:t>
            </a:r>
          </a:p>
          <a:p>
            <a:pPr marL="0" indent="0">
              <a:buNone/>
            </a:pPr>
            <a:r>
              <a:rPr lang="en-US" u="sng" dirty="0"/>
              <a:t>Flogging:</a:t>
            </a:r>
          </a:p>
          <a:p>
            <a:pPr marL="0" indent="0">
              <a:buNone/>
            </a:pPr>
            <a:r>
              <a:rPr lang="en-US" sz="2400" dirty="0"/>
              <a:t>Fake Blogging, involves people supporting or promoting a product in a blog without revealing their ties to the supplier. </a:t>
            </a:r>
          </a:p>
          <a:p>
            <a:pPr marL="0" indent="0">
              <a:buNone/>
            </a:pPr>
            <a:endParaRPr lang="en-US" sz="2400" dirty="0"/>
          </a:p>
          <a:p>
            <a:pPr marL="0" indent="0">
              <a:buNone/>
            </a:pPr>
            <a:r>
              <a:rPr lang="en-US" sz="2400" dirty="0"/>
              <a:t>The Canadian Competition Bureau </a:t>
            </a:r>
            <a:r>
              <a:rPr lang="en-US" sz="2400" u="sng" dirty="0"/>
              <a:t>prohibits</a:t>
            </a:r>
            <a:r>
              <a:rPr lang="en-US" sz="2400" dirty="0"/>
              <a:t> these practices.</a:t>
            </a:r>
          </a:p>
        </p:txBody>
      </p:sp>
      <p:sp>
        <p:nvSpPr>
          <p:cNvPr id="4" name="Footer Placeholder 3"/>
          <p:cNvSpPr>
            <a:spLocks noGrp="1"/>
          </p:cNvSpPr>
          <p:nvPr>
            <p:ph type="ftr" sz="quarter" idx="11"/>
          </p:nvPr>
        </p:nvSpPr>
        <p:spPr/>
        <p:txBody>
          <a:bodyPr/>
          <a:lstStyle/>
          <a:p>
            <a:r>
              <a:rPr lang="is-IS" dirty="0"/>
              <a:t>FSM440 -Winter 2018</a:t>
            </a:r>
            <a:endParaRPr lang="en-US" dirty="0"/>
          </a:p>
        </p:txBody>
      </p:sp>
      <p:sp>
        <p:nvSpPr>
          <p:cNvPr id="5" name="Slide Number Placeholder 4"/>
          <p:cNvSpPr>
            <a:spLocks noGrp="1"/>
          </p:cNvSpPr>
          <p:nvPr>
            <p:ph type="sldNum" sz="quarter" idx="12"/>
          </p:nvPr>
        </p:nvSpPr>
        <p:spPr/>
        <p:txBody>
          <a:bodyPr/>
          <a:lstStyle/>
          <a:p>
            <a:fld id="{A9778E60-D198-1844-85AB-4A38EE892397}" type="slidenum">
              <a:rPr lang="en-US" smtClean="0"/>
              <a:t>18</a:t>
            </a:fld>
            <a:endParaRPr lang="en-US" dirty="0"/>
          </a:p>
        </p:txBody>
      </p:sp>
      <p:sp>
        <p:nvSpPr>
          <p:cNvPr id="6" name="Footer Placeholder 3"/>
          <p:cNvSpPr txBox="1">
            <a:spLocks/>
          </p:cNvSpPr>
          <p:nvPr/>
        </p:nvSpPr>
        <p:spPr>
          <a:xfrm>
            <a:off x="3124200" y="6356350"/>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s-IS" dirty="0"/>
              <a:t>FSM440 -Winter 2018</a:t>
            </a:r>
            <a:endParaRPr lang="en-US" dirty="0"/>
          </a:p>
        </p:txBody>
      </p:sp>
      <p:sp>
        <p:nvSpPr>
          <p:cNvPr id="7" name="Slide Number Placeholder 4"/>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9778E60-D198-1844-85AB-4A38EE892397}" type="slidenum">
              <a:rPr lang="en-US" smtClean="0"/>
              <a:pPr/>
              <a:t>18</a:t>
            </a:fld>
            <a:endParaRPr lang="en-US" dirty="0"/>
          </a:p>
        </p:txBody>
      </p:sp>
      <p:pic>
        <p:nvPicPr>
          <p:cNvPr id="8" name="Picture 8" descr="seneca_logo.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4496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dirty="0"/>
              <a:t>Publish &amp; Subscribe: Newsletters</a:t>
            </a:r>
          </a:p>
        </p:txBody>
      </p:sp>
      <p:sp>
        <p:nvSpPr>
          <p:cNvPr id="18435" name="Rectangle 3"/>
          <p:cNvSpPr>
            <a:spLocks noGrp="1" noChangeArrowheads="1"/>
          </p:cNvSpPr>
          <p:nvPr>
            <p:ph idx="1"/>
          </p:nvPr>
        </p:nvSpPr>
        <p:spPr/>
        <p:txBody>
          <a:bodyPr/>
          <a:lstStyle/>
          <a:p>
            <a:pPr eaLnBrk="1" hangingPunct="1">
              <a:lnSpc>
                <a:spcPct val="90000"/>
              </a:lnSpc>
            </a:pPr>
            <a:r>
              <a:rPr lang="en-US" altLang="en-US" sz="2000" dirty="0">
                <a:latin typeface="Arial" panose="020B0604020202020204" pitchFamily="34" charset="0"/>
                <a:cs typeface="Arial" panose="020B0604020202020204" pitchFamily="34" charset="0"/>
              </a:rPr>
              <a:t>Signup – and information is sent to you, rather than waiting for you to go to the website.</a:t>
            </a:r>
          </a:p>
          <a:p>
            <a:pPr lvl="1" eaLnBrk="1" hangingPunct="1">
              <a:lnSpc>
                <a:spcPct val="90000"/>
              </a:lnSpc>
            </a:pPr>
            <a:r>
              <a:rPr lang="en-US" altLang="en-US" sz="1800" dirty="0">
                <a:latin typeface="Arial" panose="020B0604020202020204" pitchFamily="34" charset="0"/>
                <a:cs typeface="Arial" panose="020B0604020202020204" pitchFamily="34" charset="0"/>
              </a:rPr>
              <a:t>How does a client know when to check back for a website change?</a:t>
            </a:r>
          </a:p>
          <a:p>
            <a:pPr eaLnBrk="1" hangingPunct="1">
              <a:lnSpc>
                <a:spcPct val="90000"/>
              </a:lnSpc>
            </a:pPr>
            <a:r>
              <a:rPr lang="en-US" altLang="en-US" sz="2000" dirty="0">
                <a:latin typeface="Arial" panose="020B0604020202020204" pitchFamily="34" charset="0"/>
                <a:cs typeface="Arial" panose="020B0604020202020204" pitchFamily="34" charset="0"/>
              </a:rPr>
              <a:t> Permission marketing</a:t>
            </a:r>
          </a:p>
          <a:p>
            <a:pPr lvl="1" eaLnBrk="1" hangingPunct="1">
              <a:lnSpc>
                <a:spcPct val="90000"/>
              </a:lnSpc>
            </a:pPr>
            <a:r>
              <a:rPr lang="en-US" altLang="en-US" sz="1800" dirty="0">
                <a:latin typeface="Arial" panose="020B0604020202020204" pitchFamily="34" charset="0"/>
                <a:cs typeface="Arial" panose="020B0604020202020204" pitchFamily="34" charset="0"/>
              </a:rPr>
              <a:t>You sign up, and give permission for firm to keep emailing information on new products, announcements, etc.</a:t>
            </a:r>
          </a:p>
          <a:p>
            <a:pPr lvl="1" eaLnBrk="1" hangingPunct="1">
              <a:lnSpc>
                <a:spcPct val="90000"/>
              </a:lnSpc>
            </a:pPr>
            <a:r>
              <a:rPr lang="en-US" altLang="en-US" sz="1800" dirty="0">
                <a:latin typeface="Arial" panose="020B0604020202020204" pitchFamily="34" charset="0"/>
                <a:cs typeface="Arial" panose="020B0604020202020204" pitchFamily="34" charset="0"/>
              </a:rPr>
              <a:t>Anti Spam Legislation CRTC:</a:t>
            </a:r>
          </a:p>
          <a:p>
            <a:pPr lvl="1">
              <a:lnSpc>
                <a:spcPct val="90000"/>
              </a:lnSpc>
            </a:pPr>
            <a:r>
              <a:rPr lang="en-US" altLang="en-US" sz="1800" dirty="0">
                <a:latin typeface="Arial" panose="020B0604020202020204" pitchFamily="34" charset="0"/>
                <a:cs typeface="Arial" panose="020B0604020202020204" pitchFamily="34" charset="0"/>
                <a:hlinkClick r:id="rId2"/>
              </a:rPr>
              <a:t>https://crtc.gc.ca/eng/internet/anti.htm</a:t>
            </a:r>
            <a:endParaRPr lang="en-US" altLang="en-US" sz="1800" dirty="0">
              <a:latin typeface="Arial" panose="020B0604020202020204" pitchFamily="34" charset="0"/>
              <a:cs typeface="Arial" panose="020B0604020202020204" pitchFamily="34" charset="0"/>
            </a:endParaRPr>
          </a:p>
          <a:p>
            <a:pPr lvl="1">
              <a:lnSpc>
                <a:spcPct val="90000"/>
              </a:lnSpc>
            </a:pPr>
            <a:endParaRPr lang="en-US" altLang="en-US" sz="1800" dirty="0">
              <a:latin typeface="Arial" panose="020B0604020202020204" pitchFamily="34" charset="0"/>
              <a:cs typeface="Arial" panose="020B0604020202020204" pitchFamily="34" charset="0"/>
            </a:endParaRPr>
          </a:p>
          <a:p>
            <a:pPr lvl="1" eaLnBrk="1" hangingPunct="1">
              <a:lnSpc>
                <a:spcPct val="90000"/>
              </a:lnSpc>
            </a:pPr>
            <a:endParaRPr lang="en-US" altLang="en-US" sz="20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3124200" y="6356350"/>
            <a:ext cx="2895600" cy="365125"/>
          </a:xfrm>
        </p:spPr>
        <p:txBody>
          <a:bodyPr/>
          <a:lstStyle/>
          <a:p>
            <a:r>
              <a:rPr lang="is-IS" dirty="0"/>
              <a:t>FSM440 -Winter 2018</a:t>
            </a:r>
            <a:endParaRPr lang="en-US" dirty="0"/>
          </a:p>
        </p:txBody>
      </p:sp>
      <p:sp>
        <p:nvSpPr>
          <p:cNvPr id="5" name="Slide Number Placeholder 4"/>
          <p:cNvSpPr>
            <a:spLocks noGrp="1"/>
          </p:cNvSpPr>
          <p:nvPr>
            <p:ph type="sldNum" sz="quarter" idx="12"/>
          </p:nvPr>
        </p:nvSpPr>
        <p:spPr>
          <a:xfrm>
            <a:off x="6553200" y="6356350"/>
            <a:ext cx="2133600" cy="365125"/>
          </a:xfrm>
        </p:spPr>
        <p:txBody>
          <a:bodyPr/>
          <a:lstStyle/>
          <a:p>
            <a:fld id="{A9778E60-D198-1844-85AB-4A38EE892397}" type="slidenum">
              <a:rPr lang="en-US" smtClean="0"/>
              <a:t>19</a:t>
            </a:fld>
            <a:endParaRPr lang="en-US" dirty="0"/>
          </a:p>
        </p:txBody>
      </p:sp>
      <p:pic>
        <p:nvPicPr>
          <p:cNvPr id="6" name="Picture 8" descr="seneca_logo.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712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dirty="0"/>
              <a:t>Virtual Distributor</a:t>
            </a:r>
          </a:p>
        </p:txBody>
      </p:sp>
      <p:sp>
        <p:nvSpPr>
          <p:cNvPr id="19459" name="Rectangle 3"/>
          <p:cNvSpPr>
            <a:spLocks noGrp="1" noChangeArrowheads="1"/>
          </p:cNvSpPr>
          <p:nvPr>
            <p:ph idx="1"/>
          </p:nvPr>
        </p:nvSpPr>
        <p:spPr/>
        <p:txBody>
          <a:bodyPr/>
          <a:lstStyle/>
          <a:p>
            <a:pPr eaLnBrk="1" hangingPunct="1"/>
            <a:r>
              <a:rPr lang="en-US" altLang="en-US" sz="2000" dirty="0">
                <a:latin typeface="Arial" panose="020B0604020202020204" pitchFamily="34" charset="0"/>
                <a:cs typeface="Arial" panose="020B0604020202020204" pitchFamily="34" charset="0"/>
              </a:rPr>
              <a:t>You can make money without any products, shipping, warehousing, etc..</a:t>
            </a:r>
          </a:p>
          <a:p>
            <a:pPr eaLnBrk="1" hangingPunct="1"/>
            <a:r>
              <a:rPr lang="en-US" altLang="en-US" sz="2000" dirty="0">
                <a:latin typeface="Arial" panose="020B0604020202020204" pitchFamily="34" charset="0"/>
                <a:cs typeface="Arial" panose="020B0604020202020204" pitchFamily="34" charset="0"/>
              </a:rPr>
              <a:t>Virtual distributor simply connects sellers with buyers, and that is the only service and only product</a:t>
            </a:r>
          </a:p>
          <a:p>
            <a:pPr eaLnBrk="1" hangingPunct="1"/>
            <a:r>
              <a:rPr lang="en-US" altLang="en-US" sz="2000" dirty="0">
                <a:latin typeface="Arial" panose="020B0604020202020204" pitchFamily="34" charset="0"/>
                <a:cs typeface="Arial" panose="020B0604020202020204" pitchFamily="34" charset="0"/>
              </a:rPr>
              <a:t>The virtual Department Store without the infrastructure</a:t>
            </a:r>
          </a:p>
          <a:p>
            <a:pPr eaLnBrk="1" hangingPunct="1"/>
            <a:r>
              <a:rPr lang="en-US" altLang="en-US" sz="2000" dirty="0">
                <a:latin typeface="Arial" panose="020B0604020202020204" pitchFamily="34" charset="0"/>
                <a:cs typeface="Arial" panose="020B0604020202020204" pitchFamily="34" charset="0"/>
              </a:rPr>
              <a:t>Examples:</a:t>
            </a:r>
          </a:p>
          <a:p>
            <a:pPr lvl="1"/>
            <a:r>
              <a:rPr lang="en-US" altLang="en-US" sz="2000" dirty="0">
                <a:latin typeface="Arial" panose="020B0604020202020204" pitchFamily="34" charset="0"/>
                <a:cs typeface="Arial" panose="020B0604020202020204" pitchFamily="34" charset="0"/>
                <a:hlinkClick r:id="rId2"/>
              </a:rPr>
              <a:t>www.shop.ca</a:t>
            </a:r>
            <a:endParaRPr lang="en-US" altLang="en-US" sz="2000" dirty="0">
              <a:latin typeface="Arial" panose="020B0604020202020204" pitchFamily="34" charset="0"/>
              <a:cs typeface="Arial" panose="020B0604020202020204" pitchFamily="34" charset="0"/>
            </a:endParaRPr>
          </a:p>
          <a:p>
            <a:pPr lvl="1"/>
            <a:r>
              <a:rPr lang="en-US" altLang="en-US" sz="2000" dirty="0">
                <a:latin typeface="Arial" panose="020B0604020202020204" pitchFamily="34" charset="0"/>
                <a:cs typeface="Arial" panose="020B0604020202020204" pitchFamily="34" charset="0"/>
                <a:hlinkClick r:id="rId3"/>
              </a:rPr>
              <a:t>https://www.youtube.com/watch?v=mfc8nwGRUFs</a:t>
            </a:r>
            <a:endParaRPr lang="en-US" altLang="en-US" sz="2000" dirty="0">
              <a:latin typeface="Arial" panose="020B0604020202020204" pitchFamily="34" charset="0"/>
              <a:cs typeface="Arial" panose="020B0604020202020204" pitchFamily="34" charset="0"/>
            </a:endParaRPr>
          </a:p>
          <a:p>
            <a:pPr lvl="1"/>
            <a:endParaRPr lang="en-US" altLang="en-US" sz="1600" dirty="0">
              <a:latin typeface="Arial" panose="020B0604020202020204" pitchFamily="34" charset="0"/>
              <a:cs typeface="Arial" panose="020B0604020202020204" pitchFamily="34" charset="0"/>
            </a:endParaRPr>
          </a:p>
          <a:p>
            <a:pPr eaLnBrk="1" hangingPunct="1">
              <a:buFont typeface="Wingdings" panose="05000000000000000000" pitchFamily="2" charset="2"/>
              <a:buNone/>
            </a:pPr>
            <a:endParaRPr lang="en-US" altLang="en-US" sz="20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3124200" y="6356350"/>
            <a:ext cx="2895600" cy="365125"/>
          </a:xfrm>
        </p:spPr>
        <p:txBody>
          <a:bodyPr/>
          <a:lstStyle/>
          <a:p>
            <a:r>
              <a:rPr lang="is-IS" dirty="0"/>
              <a:t>FSM440 -Winter 2018</a:t>
            </a:r>
            <a:endParaRPr lang="en-US" dirty="0"/>
          </a:p>
        </p:txBody>
      </p:sp>
      <p:sp>
        <p:nvSpPr>
          <p:cNvPr id="5" name="Slide Number Placeholder 4"/>
          <p:cNvSpPr>
            <a:spLocks noGrp="1"/>
          </p:cNvSpPr>
          <p:nvPr>
            <p:ph type="sldNum" sz="quarter" idx="12"/>
          </p:nvPr>
        </p:nvSpPr>
        <p:spPr>
          <a:xfrm>
            <a:off x="6553200" y="6356350"/>
            <a:ext cx="2133600" cy="365125"/>
          </a:xfrm>
        </p:spPr>
        <p:txBody>
          <a:bodyPr/>
          <a:lstStyle/>
          <a:p>
            <a:fld id="{A9778E60-D198-1844-85AB-4A38EE892397}" type="slidenum">
              <a:rPr lang="en-US" smtClean="0"/>
              <a:t>20</a:t>
            </a:fld>
            <a:endParaRPr lang="en-US" dirty="0"/>
          </a:p>
        </p:txBody>
      </p:sp>
      <p:pic>
        <p:nvPicPr>
          <p:cNvPr id="6" name="Picture 8" descr="seneca_logo.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1975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is-IS" dirty="0"/>
              <a:t>FSM440 -Winter 2018</a:t>
            </a:r>
            <a:endParaRPr lang="en-US" dirty="0"/>
          </a:p>
        </p:txBody>
      </p:sp>
      <p:sp>
        <p:nvSpPr>
          <p:cNvPr id="5" name="Slide Number Placeholder 4"/>
          <p:cNvSpPr>
            <a:spLocks noGrp="1"/>
          </p:cNvSpPr>
          <p:nvPr>
            <p:ph type="sldNum" sz="quarter" idx="12"/>
          </p:nvPr>
        </p:nvSpPr>
        <p:spPr/>
        <p:txBody>
          <a:bodyPr/>
          <a:lstStyle/>
          <a:p>
            <a:fld id="{A9778E60-D198-1844-85AB-4A38EE892397}" type="slidenum">
              <a:rPr lang="en-US" smtClean="0"/>
              <a:t>21</a:t>
            </a:fld>
            <a:endParaRPr lang="en-US" dirty="0"/>
          </a:p>
        </p:txBody>
      </p:sp>
      <p:pic>
        <p:nvPicPr>
          <p:cNvPr id="9" name="Picture 8" descr="IMG_028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2170" y="741407"/>
            <a:ext cx="5280043" cy="5069776"/>
          </a:xfrm>
          <a:prstGeom prst="rect">
            <a:avLst/>
          </a:prstGeom>
        </p:spPr>
      </p:pic>
    </p:spTree>
    <p:extLst>
      <p:ext uri="{BB962C8B-B14F-4D97-AF65-F5344CB8AC3E}">
        <p14:creationId xmlns:p14="http://schemas.microsoft.com/office/powerpoint/2010/main" val="509478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E155BC-DCDF-4EE3-BEF0-17C5809A6772}"/>
              </a:ext>
            </a:extLst>
          </p:cNvPr>
          <p:cNvSpPr>
            <a:spLocks noGrp="1"/>
          </p:cNvSpPr>
          <p:nvPr>
            <p:ph type="title"/>
          </p:nvPr>
        </p:nvSpPr>
        <p:spPr/>
        <p:txBody>
          <a:bodyPr/>
          <a:lstStyle/>
          <a:p>
            <a:r>
              <a:rPr lang="en-CA" dirty="0"/>
              <a:t>The Amazon Revolution</a:t>
            </a:r>
          </a:p>
        </p:txBody>
      </p:sp>
      <p:sp>
        <p:nvSpPr>
          <p:cNvPr id="3" name="Content Placeholder 2">
            <a:extLst>
              <a:ext uri="{FF2B5EF4-FFF2-40B4-BE49-F238E27FC236}">
                <a16:creationId xmlns="" xmlns:a16="http://schemas.microsoft.com/office/drawing/2014/main" id="{C7D7BEBE-7023-4EB0-8A91-8F6CD5DB5C23}"/>
              </a:ext>
            </a:extLst>
          </p:cNvPr>
          <p:cNvSpPr>
            <a:spLocks noGrp="1"/>
          </p:cNvSpPr>
          <p:nvPr>
            <p:ph idx="1"/>
          </p:nvPr>
        </p:nvSpPr>
        <p:spPr/>
        <p:txBody>
          <a:bodyPr/>
          <a:lstStyle/>
          <a:p>
            <a:r>
              <a:rPr lang="en-CA" dirty="0"/>
              <a:t>Amazon is the biggest disruptor in today’s business environment.</a:t>
            </a:r>
          </a:p>
          <a:p>
            <a:r>
              <a:rPr lang="en-CA" dirty="0"/>
              <a:t>The Amazon model:</a:t>
            </a:r>
          </a:p>
          <a:p>
            <a:pPr marL="0" indent="0">
              <a:buNone/>
            </a:pPr>
            <a:r>
              <a:rPr lang="en-CA" dirty="0">
                <a:hlinkClick r:id="rId2"/>
              </a:rPr>
              <a:t>https://www.digitalcommerce360.com/2017/07/24/amazon-business-brutal-reality-manufacturers-distributors/</a:t>
            </a:r>
            <a:endParaRPr lang="en-CA" dirty="0"/>
          </a:p>
          <a:p>
            <a:r>
              <a:rPr lang="en-CA" dirty="0"/>
              <a:t>How does Amazon make money:</a:t>
            </a:r>
          </a:p>
          <a:p>
            <a:pPr marL="0" indent="0">
              <a:buNone/>
            </a:pPr>
            <a:r>
              <a:rPr lang="en-CA" dirty="0">
                <a:hlinkClick r:id="rId3"/>
              </a:rPr>
              <a:t>https://www.youtube.com/watch?v=lsi-AguJpgc</a:t>
            </a:r>
            <a:endParaRPr lang="en-CA" dirty="0"/>
          </a:p>
        </p:txBody>
      </p:sp>
      <p:sp>
        <p:nvSpPr>
          <p:cNvPr id="4" name="Footer Placeholder 3">
            <a:extLst>
              <a:ext uri="{FF2B5EF4-FFF2-40B4-BE49-F238E27FC236}">
                <a16:creationId xmlns="" xmlns:a16="http://schemas.microsoft.com/office/drawing/2014/main" id="{ADBCB18B-02BE-4E99-91FB-4C7569C103D9}"/>
              </a:ext>
            </a:extLst>
          </p:cNvPr>
          <p:cNvSpPr>
            <a:spLocks noGrp="1"/>
          </p:cNvSpPr>
          <p:nvPr>
            <p:ph type="ftr" sz="quarter" idx="11"/>
          </p:nvPr>
        </p:nvSpPr>
        <p:spPr/>
        <p:txBody>
          <a:bodyPr/>
          <a:lstStyle/>
          <a:p>
            <a:r>
              <a:rPr lang="is-IS"/>
              <a:t>FSM440 -Winter 2018</a:t>
            </a:r>
            <a:endParaRPr lang="en-US" dirty="0"/>
          </a:p>
        </p:txBody>
      </p:sp>
      <p:sp>
        <p:nvSpPr>
          <p:cNvPr id="5" name="Slide Number Placeholder 4">
            <a:extLst>
              <a:ext uri="{FF2B5EF4-FFF2-40B4-BE49-F238E27FC236}">
                <a16:creationId xmlns="" xmlns:a16="http://schemas.microsoft.com/office/drawing/2014/main" id="{5990003A-EEB5-4483-AEB5-38D0BB395A49}"/>
              </a:ext>
            </a:extLst>
          </p:cNvPr>
          <p:cNvSpPr>
            <a:spLocks noGrp="1"/>
          </p:cNvSpPr>
          <p:nvPr>
            <p:ph type="sldNum" sz="quarter" idx="12"/>
          </p:nvPr>
        </p:nvSpPr>
        <p:spPr/>
        <p:txBody>
          <a:bodyPr/>
          <a:lstStyle/>
          <a:p>
            <a:fld id="{A9778E60-D198-1844-85AB-4A38EE892397}" type="slidenum">
              <a:rPr lang="en-US" smtClean="0"/>
              <a:t>22</a:t>
            </a:fld>
            <a:endParaRPr lang="en-US" dirty="0"/>
          </a:p>
        </p:txBody>
      </p:sp>
    </p:spTree>
    <p:extLst>
      <p:ext uri="{BB962C8B-B14F-4D97-AF65-F5344CB8AC3E}">
        <p14:creationId xmlns:p14="http://schemas.microsoft.com/office/powerpoint/2010/main" val="8811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Further Great Articles on Ecommerce</a:t>
            </a:r>
          </a:p>
        </p:txBody>
      </p:sp>
      <p:sp>
        <p:nvSpPr>
          <p:cNvPr id="3" name="Content Placeholder 2"/>
          <p:cNvSpPr>
            <a:spLocks noGrp="1"/>
          </p:cNvSpPr>
          <p:nvPr>
            <p:ph idx="1"/>
          </p:nvPr>
        </p:nvSpPr>
        <p:spPr/>
        <p:txBody>
          <a:bodyPr>
            <a:normAutofit fontScale="92500"/>
          </a:bodyPr>
          <a:lstStyle/>
          <a:p>
            <a:pPr marL="0" indent="0">
              <a:buNone/>
            </a:pPr>
            <a:r>
              <a:rPr lang="en-US" dirty="0"/>
              <a:t>Why Hybrid Digital-Physical Stores are Winning the Retail Race Now  </a:t>
            </a:r>
            <a:r>
              <a:rPr lang="en-US" dirty="0">
                <a:hlinkClick r:id="rId2"/>
              </a:rPr>
              <a:t>www.canadianbusiness.com/innovation/hybrid-digital-physical-stores-will-win-the-retail-race-in-2016/</a:t>
            </a:r>
            <a:endParaRPr lang="en-US" dirty="0"/>
          </a:p>
          <a:p>
            <a:pPr marL="0" indent="0">
              <a:buNone/>
            </a:pPr>
            <a:r>
              <a:rPr lang="en-US" dirty="0"/>
              <a:t>How Frank &amp; Oak Brings a Personal Touch to Digital Retail</a:t>
            </a:r>
          </a:p>
          <a:p>
            <a:pPr marL="0" indent="0">
              <a:buNone/>
            </a:pPr>
            <a:r>
              <a:rPr lang="en-US" dirty="0">
                <a:hlinkClick r:id="rId3"/>
              </a:rPr>
              <a:t>http://www.canadianbusiness.com/innovation/most-innovative-companies-2015-frank-and-oak/</a:t>
            </a: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is-IS" dirty="0"/>
              <a:t>FSM440 -Winter 2018</a:t>
            </a:r>
            <a:endParaRPr lang="en-US" dirty="0"/>
          </a:p>
        </p:txBody>
      </p:sp>
      <p:sp>
        <p:nvSpPr>
          <p:cNvPr id="5" name="Slide Number Placeholder 4"/>
          <p:cNvSpPr>
            <a:spLocks noGrp="1"/>
          </p:cNvSpPr>
          <p:nvPr>
            <p:ph type="sldNum" sz="quarter" idx="12"/>
          </p:nvPr>
        </p:nvSpPr>
        <p:spPr/>
        <p:txBody>
          <a:bodyPr/>
          <a:lstStyle/>
          <a:p>
            <a:fld id="{A9778E60-D198-1844-85AB-4A38EE892397}" type="slidenum">
              <a:rPr lang="en-US" smtClean="0"/>
              <a:t>23</a:t>
            </a:fld>
            <a:endParaRPr lang="en-US" dirty="0"/>
          </a:p>
        </p:txBody>
      </p:sp>
      <p:sp>
        <p:nvSpPr>
          <p:cNvPr id="6" name="Footer Placeholder 3"/>
          <p:cNvSpPr txBox="1">
            <a:spLocks/>
          </p:cNvSpPr>
          <p:nvPr/>
        </p:nvSpPr>
        <p:spPr>
          <a:xfrm>
            <a:off x="3124200" y="6356350"/>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s-IS" dirty="0"/>
              <a:t>FSM440 -Winter 2018</a:t>
            </a:r>
            <a:endParaRPr lang="en-US" dirty="0"/>
          </a:p>
        </p:txBody>
      </p:sp>
      <p:sp>
        <p:nvSpPr>
          <p:cNvPr id="7" name="Slide Number Placeholder 4"/>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9778E60-D198-1844-85AB-4A38EE892397}" type="slidenum">
              <a:rPr lang="en-US" smtClean="0"/>
              <a:pPr/>
              <a:t>23</a:t>
            </a:fld>
            <a:endParaRPr lang="en-US" dirty="0"/>
          </a:p>
        </p:txBody>
      </p:sp>
      <p:pic>
        <p:nvPicPr>
          <p:cNvPr id="8" name="Picture 8" descr="seneca_logo.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288" y="6169025"/>
            <a:ext cx="19050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7255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1"/>
          </p:nvPr>
        </p:nvSpPr>
        <p:spPr/>
        <p:txBody>
          <a:bodyPr/>
          <a:lstStyle/>
          <a:p>
            <a:r>
              <a:rPr lang="is-IS" smtClean="0"/>
              <a:t>FSM440 -Winter 2018</a:t>
            </a:r>
            <a:endParaRPr lang="en-US" dirty="0"/>
          </a:p>
        </p:txBody>
      </p:sp>
      <p:sp>
        <p:nvSpPr>
          <p:cNvPr id="5" name="Slide Number Placeholder 4"/>
          <p:cNvSpPr>
            <a:spLocks noGrp="1"/>
          </p:cNvSpPr>
          <p:nvPr>
            <p:ph type="sldNum" sz="quarter" idx="12"/>
          </p:nvPr>
        </p:nvSpPr>
        <p:spPr/>
        <p:txBody>
          <a:bodyPr/>
          <a:lstStyle/>
          <a:p>
            <a:fld id="{A9778E60-D198-1844-85AB-4A38EE892397}" type="slidenum">
              <a:rPr lang="en-US" smtClean="0"/>
              <a:t>24</a:t>
            </a:fld>
            <a:endParaRPr lang="en-US" dirty="0"/>
          </a:p>
        </p:txBody>
      </p:sp>
      <p:sp>
        <p:nvSpPr>
          <p:cNvPr id="7" name="Content Placeholder 6"/>
          <p:cNvSpPr>
            <a:spLocks noGrp="1"/>
          </p:cNvSpPr>
          <p:nvPr>
            <p:ph idx="1"/>
          </p:nvPr>
        </p:nvSpPr>
        <p:spPr>
          <a:prstGeom prst="rect">
            <a:avLst/>
          </a:prstGeom>
        </p:spPr>
        <p:txBody>
          <a:bodyPr>
            <a:spAutoFit/>
          </a:bodyPr>
          <a:lstStyle/>
          <a:p>
            <a:pPr>
              <a:lnSpc>
                <a:spcPct val="115000"/>
              </a:lnSpc>
              <a:spcBef>
                <a:spcPts val="1200"/>
              </a:spcBef>
              <a:spcAft>
                <a:spcPts val="0"/>
              </a:spcAft>
            </a:pPr>
            <a:r>
              <a:rPr lang="en-CA" sz="1200" u="sng" dirty="0">
                <a:latin typeface="Arial" charset="0"/>
                <a:ea typeface="Calibri" charset="0"/>
                <a:cs typeface="Arial" charset="0"/>
              </a:rPr>
              <a:t>Due:  11:59 pm, Thursday March 15, 2018 – 10% of your final Grade</a:t>
            </a:r>
            <a:endParaRPr lang="en-US" sz="1100" dirty="0">
              <a:latin typeface="Calibri" charset="0"/>
              <a:ea typeface="Calibri" charset="0"/>
              <a:cs typeface="Arial" charset="0"/>
            </a:endParaRPr>
          </a:p>
          <a:p>
            <a:pPr>
              <a:spcAft>
                <a:spcPts val="0"/>
              </a:spcAft>
            </a:pPr>
            <a:r>
              <a:rPr lang="en-US" sz="1100" dirty="0">
                <a:solidFill>
                  <a:srgbClr val="000000"/>
                </a:solidFill>
                <a:latin typeface="Helvetica" charset="0"/>
                <a:ea typeface="Arial Unicode MS" charset="0"/>
                <a:cs typeface="Arial Unicode MS" charset="0"/>
              </a:rPr>
              <a:t>Your assignment is to </a:t>
            </a:r>
            <a:r>
              <a:rPr lang="en-US" sz="1100" dirty="0" err="1">
                <a:solidFill>
                  <a:srgbClr val="000000"/>
                </a:solidFill>
                <a:latin typeface="Helvetica" charset="0"/>
                <a:ea typeface="Arial Unicode MS" charset="0"/>
                <a:cs typeface="Arial Unicode MS" charset="0"/>
              </a:rPr>
              <a:t>analyse</a:t>
            </a:r>
            <a:r>
              <a:rPr lang="en-US" sz="1100" dirty="0">
                <a:solidFill>
                  <a:srgbClr val="000000"/>
                </a:solidFill>
                <a:latin typeface="Helvetica" charset="0"/>
                <a:ea typeface="Arial Unicode MS" charset="0"/>
                <a:cs typeface="Arial Unicode MS" charset="0"/>
              </a:rPr>
              <a:t> and review an E Commerce site that you have used.  Select an </a:t>
            </a:r>
          </a:p>
          <a:p>
            <a:pPr>
              <a:spcAft>
                <a:spcPts val="0"/>
              </a:spcAft>
            </a:pPr>
            <a:r>
              <a:rPr lang="en-US" sz="1100" dirty="0">
                <a:solidFill>
                  <a:srgbClr val="000000"/>
                </a:solidFill>
                <a:latin typeface="Helvetica" charset="0"/>
                <a:ea typeface="Arial Unicode MS" charset="0"/>
                <a:cs typeface="Arial Unicode MS" charset="0"/>
              </a:rPr>
              <a:t>E - Commerce site that you have used (if you have not used one in the past you can select one from the suggested list below). Please answer the following questions about the site and email your answers to me at </a:t>
            </a:r>
            <a:r>
              <a:rPr lang="en-US" sz="1100" u="sng" dirty="0">
                <a:solidFill>
                  <a:srgbClr val="000000"/>
                </a:solidFill>
                <a:latin typeface="Helvetica" charset="0"/>
                <a:ea typeface="Arial Unicode MS" charset="0"/>
                <a:cs typeface="Arial Unicode MS" charset="0"/>
                <a:hlinkClick r:id="rId2"/>
              </a:rPr>
              <a:t>ravinder.kalra@senecacollege.ca</a:t>
            </a:r>
            <a:r>
              <a:rPr lang="en-US" sz="1100" dirty="0">
                <a:solidFill>
                  <a:srgbClr val="000000"/>
                </a:solidFill>
                <a:latin typeface="Helvetica" charset="0"/>
                <a:ea typeface="Arial Unicode MS" charset="0"/>
                <a:cs typeface="Arial Unicode MS" charset="0"/>
              </a:rPr>
              <a:t> by 11:59 pm March 15, 2018. Please use the Textbook and the lecture notes as guidelines to answer the questions.</a:t>
            </a:r>
          </a:p>
          <a:p>
            <a:pPr>
              <a:spcAft>
                <a:spcPts val="0"/>
              </a:spcAft>
            </a:pPr>
            <a:r>
              <a:rPr lang="en-US" sz="1100" dirty="0">
                <a:solidFill>
                  <a:srgbClr val="000000"/>
                </a:solidFill>
                <a:latin typeface="Helvetica" charset="0"/>
                <a:ea typeface="Arial Unicode MS" charset="0"/>
                <a:cs typeface="Arial Unicode MS" charset="0"/>
              </a:rPr>
              <a:t> </a:t>
            </a:r>
          </a:p>
          <a:p>
            <a:pPr marL="342900" lvl="0" indent="-342900" fontAlgn="base">
              <a:spcAft>
                <a:spcPts val="0"/>
              </a:spcAft>
              <a:buFont typeface="+mj-lt"/>
              <a:buAutoNum type="arabicPeriod"/>
            </a:pPr>
            <a:r>
              <a:rPr lang="en-US" sz="1100" kern="0" dirty="0">
                <a:solidFill>
                  <a:srgbClr val="000000"/>
                </a:solidFill>
                <a:latin typeface="Helvetica" charset="0"/>
                <a:ea typeface="Arial Unicode MS" charset="0"/>
                <a:cs typeface="Arial Unicode MS" charset="0"/>
              </a:rPr>
              <a:t>Describe the Company: (20 marks total)</a:t>
            </a:r>
          </a:p>
          <a:p>
            <a:pPr marL="742950" lvl="1" indent="-285750" fontAlgn="base">
              <a:spcAft>
                <a:spcPts val="0"/>
              </a:spcAft>
              <a:buFont typeface="+mj-lt"/>
              <a:buAutoNum type="alphaLcParenR"/>
            </a:pPr>
            <a:r>
              <a:rPr lang="en-US" sz="1100" kern="0" dirty="0">
                <a:solidFill>
                  <a:srgbClr val="000000"/>
                </a:solidFill>
                <a:latin typeface="Helvetica" charset="0"/>
                <a:ea typeface="Arial Unicode MS" charset="0"/>
                <a:cs typeface="Arial Unicode MS" charset="0"/>
              </a:rPr>
              <a:t>Who is the Company (1 mark)</a:t>
            </a:r>
          </a:p>
          <a:p>
            <a:pPr marL="742950" lvl="1" indent="-285750" fontAlgn="base">
              <a:spcAft>
                <a:spcPts val="0"/>
              </a:spcAft>
              <a:buFont typeface="+mj-lt"/>
              <a:buAutoNum type="alphaLcParenR"/>
            </a:pPr>
            <a:r>
              <a:rPr lang="en-US" sz="1100" kern="0" dirty="0">
                <a:solidFill>
                  <a:srgbClr val="000000"/>
                </a:solidFill>
                <a:latin typeface="Helvetica" charset="0"/>
                <a:ea typeface="Arial Unicode MS" charset="0"/>
                <a:cs typeface="Arial Unicode MS" charset="0"/>
              </a:rPr>
              <a:t>What products  / services do they offer online (2 marks)</a:t>
            </a:r>
          </a:p>
          <a:p>
            <a:pPr marL="742950" lvl="1" indent="-285750" fontAlgn="base">
              <a:spcAft>
                <a:spcPts val="0"/>
              </a:spcAft>
              <a:buFont typeface="+mj-lt"/>
              <a:buAutoNum type="alphaLcParenR"/>
            </a:pPr>
            <a:r>
              <a:rPr lang="en-US" sz="1100" kern="0" dirty="0">
                <a:solidFill>
                  <a:srgbClr val="000000"/>
                </a:solidFill>
                <a:latin typeface="Helvetica" charset="0"/>
                <a:ea typeface="Arial Unicode MS" charset="0"/>
                <a:cs typeface="Arial Unicode MS" charset="0"/>
              </a:rPr>
              <a:t>Do they have physical retail stores (2 marks)</a:t>
            </a:r>
          </a:p>
          <a:p>
            <a:pPr marL="742950" lvl="1" indent="-285750" fontAlgn="base">
              <a:spcAft>
                <a:spcPts val="0"/>
              </a:spcAft>
              <a:buFont typeface="+mj-lt"/>
              <a:buAutoNum type="alphaLcParenR"/>
            </a:pPr>
            <a:r>
              <a:rPr lang="en-US" sz="1100" kern="0" dirty="0">
                <a:solidFill>
                  <a:srgbClr val="000000"/>
                </a:solidFill>
                <a:latin typeface="Helvetica" charset="0"/>
                <a:ea typeface="Arial Unicode MS" charset="0"/>
                <a:cs typeface="Arial Unicode MS" charset="0"/>
              </a:rPr>
              <a:t>What is their Value Proposition (5 marks)</a:t>
            </a:r>
          </a:p>
          <a:p>
            <a:pPr marL="742950" lvl="1" indent="-285750" fontAlgn="base">
              <a:spcAft>
                <a:spcPts val="0"/>
              </a:spcAft>
              <a:buFont typeface="+mj-lt"/>
              <a:buAutoNum type="alphaLcParenR"/>
            </a:pPr>
            <a:r>
              <a:rPr lang="en-US" sz="1100" kern="0" dirty="0">
                <a:solidFill>
                  <a:srgbClr val="000000"/>
                </a:solidFill>
                <a:latin typeface="Helvetica" charset="0"/>
                <a:ea typeface="Arial Unicode MS" charset="0"/>
                <a:cs typeface="Arial Unicode MS" charset="0"/>
              </a:rPr>
              <a:t>Does their online offer differ from their retail offering (How does it differ?) (5 marks)</a:t>
            </a:r>
          </a:p>
          <a:p>
            <a:pPr marL="742950" lvl="1" indent="-285750" fontAlgn="base">
              <a:spcAft>
                <a:spcPts val="0"/>
              </a:spcAft>
              <a:buFont typeface="+mj-lt"/>
              <a:buAutoNum type="alphaLcParenR"/>
            </a:pPr>
            <a:r>
              <a:rPr lang="en-US" sz="1100" kern="0" dirty="0">
                <a:solidFill>
                  <a:srgbClr val="000000"/>
                </a:solidFill>
                <a:latin typeface="Helvetica" charset="0"/>
                <a:ea typeface="Arial Unicode MS" charset="0"/>
                <a:cs typeface="Arial Unicode MS" charset="0"/>
              </a:rPr>
              <a:t>Do they compare products or competitor’s products, is this effective? (5 marks)</a:t>
            </a:r>
            <a:endParaRPr lang="en-US" sz="1100" u="none" strike="noStrike" kern="0" spc="0" dirty="0">
              <a:solidFill>
                <a:srgbClr val="000000"/>
              </a:solidFill>
              <a:effectLst/>
              <a:latin typeface="Helvetica" charset="0"/>
              <a:ea typeface="Arial Unicode MS" charset="0"/>
              <a:cs typeface="Arial Unicode MS" charset="0"/>
            </a:endParaRPr>
          </a:p>
        </p:txBody>
      </p:sp>
    </p:spTree>
    <p:extLst>
      <p:ext uri="{BB962C8B-B14F-4D97-AF65-F5344CB8AC3E}">
        <p14:creationId xmlns:p14="http://schemas.microsoft.com/office/powerpoint/2010/main" val="241607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r>
              <a:rPr lang="en-US" dirty="0"/>
              <a:t> </a:t>
            </a:r>
          </a:p>
          <a:p>
            <a:pPr lvl="0" fontAlgn="base"/>
            <a:r>
              <a:rPr lang="en-US" dirty="0" smtClean="0"/>
              <a:t>2-CRM </a:t>
            </a:r>
            <a:r>
              <a:rPr lang="en-US" dirty="0"/>
              <a:t>Data (25 marks total)</a:t>
            </a:r>
          </a:p>
          <a:p>
            <a:pPr lvl="1" fontAlgn="base"/>
            <a:r>
              <a:rPr lang="en-US" dirty="0"/>
              <a:t>What techniques do they use to collect customer information? (5 marks)</a:t>
            </a:r>
          </a:p>
          <a:p>
            <a:pPr lvl="1" fontAlgn="base"/>
            <a:r>
              <a:rPr lang="en-US" dirty="0"/>
              <a:t>Summarize their customer privacy and information protection policies. (5 marks)</a:t>
            </a:r>
          </a:p>
          <a:p>
            <a:pPr lvl="1" fontAlgn="base"/>
            <a:r>
              <a:rPr lang="en-US" dirty="0"/>
              <a:t>When you Google search their products, where do they appear in the search? What does this suggest?  (5 marks)</a:t>
            </a:r>
          </a:p>
          <a:p>
            <a:pPr lvl="1" fontAlgn="base"/>
            <a:r>
              <a:rPr lang="en-US" dirty="0"/>
              <a:t>What do the product reviews say about their products? (5 marks)</a:t>
            </a:r>
          </a:p>
          <a:p>
            <a:pPr lvl="1" fontAlgn="base"/>
            <a:r>
              <a:rPr lang="en-US" dirty="0"/>
              <a:t>What are their return policies? (5 marks)</a:t>
            </a:r>
          </a:p>
          <a:p>
            <a:r>
              <a:rPr lang="en-US" dirty="0"/>
              <a:t> </a:t>
            </a:r>
          </a:p>
          <a:p>
            <a:pPr lvl="0" fontAlgn="base"/>
            <a:r>
              <a:rPr lang="en-US" dirty="0" smtClean="0"/>
              <a:t>3-Is </a:t>
            </a:r>
            <a:r>
              <a:rPr lang="en-US" dirty="0"/>
              <a:t>the E Commerce site easy to use (25 marks total)</a:t>
            </a:r>
          </a:p>
          <a:p>
            <a:pPr lvl="1" fontAlgn="base"/>
            <a:r>
              <a:rPr lang="en-US" dirty="0"/>
              <a:t>Describe their Click Streams (purchasing flow), are they intuitive?  (5 marks)</a:t>
            </a:r>
          </a:p>
          <a:p>
            <a:pPr lvl="1" fontAlgn="base"/>
            <a:r>
              <a:rPr lang="en-US" dirty="0"/>
              <a:t>Do they have an online chat attendant?  (2 marks)</a:t>
            </a:r>
          </a:p>
          <a:p>
            <a:pPr lvl="1" fontAlgn="base"/>
            <a:r>
              <a:rPr lang="en-US" dirty="0"/>
              <a:t>What type of payment options do they offer? (3 marks)</a:t>
            </a:r>
          </a:p>
          <a:p>
            <a:pPr lvl="1" fontAlgn="base"/>
            <a:r>
              <a:rPr lang="en-US" dirty="0"/>
              <a:t>What are their shipping policies and costs? (5 marks)</a:t>
            </a:r>
          </a:p>
          <a:p>
            <a:pPr lvl="1" fontAlgn="base"/>
            <a:r>
              <a:rPr lang="en-US" dirty="0"/>
              <a:t>Do you trust this site? (And why) (5 marks)</a:t>
            </a:r>
          </a:p>
          <a:p>
            <a:pPr lvl="1" fontAlgn="base"/>
            <a:r>
              <a:rPr lang="en-US" dirty="0"/>
              <a:t>Would you buy from it? (Explain your answer) (5 marks)</a:t>
            </a:r>
          </a:p>
          <a:p>
            <a:endParaRPr lang="en-US" dirty="0"/>
          </a:p>
        </p:txBody>
      </p:sp>
      <p:sp>
        <p:nvSpPr>
          <p:cNvPr id="4" name="Footer Placeholder 3"/>
          <p:cNvSpPr>
            <a:spLocks noGrp="1"/>
          </p:cNvSpPr>
          <p:nvPr>
            <p:ph type="ftr" sz="quarter" idx="11"/>
          </p:nvPr>
        </p:nvSpPr>
        <p:spPr/>
        <p:txBody>
          <a:bodyPr/>
          <a:lstStyle/>
          <a:p>
            <a:r>
              <a:rPr lang="is-IS" smtClean="0"/>
              <a:t>FSM440 -Winter 2018</a:t>
            </a:r>
            <a:endParaRPr lang="en-US" dirty="0"/>
          </a:p>
        </p:txBody>
      </p:sp>
      <p:sp>
        <p:nvSpPr>
          <p:cNvPr id="5" name="Slide Number Placeholder 4"/>
          <p:cNvSpPr>
            <a:spLocks noGrp="1"/>
          </p:cNvSpPr>
          <p:nvPr>
            <p:ph type="sldNum" sz="quarter" idx="12"/>
          </p:nvPr>
        </p:nvSpPr>
        <p:spPr/>
        <p:txBody>
          <a:bodyPr/>
          <a:lstStyle/>
          <a:p>
            <a:fld id="{A9778E60-D198-1844-85AB-4A38EE892397}" type="slidenum">
              <a:rPr lang="en-US" smtClean="0"/>
              <a:t>25</a:t>
            </a:fld>
            <a:endParaRPr lang="en-US" dirty="0"/>
          </a:p>
        </p:txBody>
      </p:sp>
    </p:spTree>
    <p:extLst>
      <p:ext uri="{BB962C8B-B14F-4D97-AF65-F5344CB8AC3E}">
        <p14:creationId xmlns:p14="http://schemas.microsoft.com/office/powerpoint/2010/main" val="1587971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pPr lvl="0" fontAlgn="base"/>
            <a:r>
              <a:rPr lang="en-US" dirty="0" smtClean="0"/>
              <a:t>4-Overall </a:t>
            </a:r>
            <a:r>
              <a:rPr lang="en-US" dirty="0"/>
              <a:t>assessment of this site (from a CRM perspective) (30 marks total)</a:t>
            </a:r>
          </a:p>
          <a:p>
            <a:pPr lvl="1" fontAlgn="base"/>
            <a:r>
              <a:rPr lang="en-US" dirty="0"/>
              <a:t>What do you like about this online site? (And why) (10 marks)</a:t>
            </a:r>
          </a:p>
          <a:p>
            <a:pPr lvl="1" fontAlgn="base"/>
            <a:r>
              <a:rPr lang="en-US" dirty="0"/>
              <a:t>What do you dislike about this online site? (And why) (10 marks)</a:t>
            </a:r>
          </a:p>
          <a:p>
            <a:pPr lvl="1" fontAlgn="base"/>
            <a:r>
              <a:rPr lang="en-US" dirty="0"/>
              <a:t>What changes would you recommend? (10 marks)</a:t>
            </a:r>
          </a:p>
          <a:p>
            <a:r>
              <a:rPr lang="en-US" dirty="0"/>
              <a:t> </a:t>
            </a:r>
          </a:p>
          <a:p>
            <a:r>
              <a:rPr lang="en-US" dirty="0"/>
              <a:t>Some potential E Commerce sites to review:</a:t>
            </a:r>
          </a:p>
          <a:p>
            <a:r>
              <a:rPr lang="en-US" dirty="0"/>
              <a:t> </a:t>
            </a:r>
            <a:r>
              <a:rPr lang="en-US" dirty="0" smtClean="0"/>
              <a:t>Amazon</a:t>
            </a:r>
            <a:r>
              <a:rPr lang="en-US" dirty="0"/>
              <a:t>. </a:t>
            </a:r>
            <a:r>
              <a:rPr lang="en-US" u="sng" dirty="0">
                <a:hlinkClick r:id="rId2"/>
              </a:rPr>
              <a:t>www.amazon.ca</a:t>
            </a:r>
            <a:endParaRPr lang="en-US" dirty="0"/>
          </a:p>
          <a:p>
            <a:r>
              <a:rPr lang="en-US" dirty="0"/>
              <a:t>eBay. </a:t>
            </a:r>
            <a:r>
              <a:rPr lang="en-US" u="sng" dirty="0">
                <a:hlinkClick r:id="rId3"/>
              </a:rPr>
              <a:t>www.ebay.ca</a:t>
            </a:r>
            <a:endParaRPr lang="en-US" dirty="0"/>
          </a:p>
          <a:p>
            <a:r>
              <a:rPr lang="en-US" dirty="0"/>
              <a:t>BestBuy </a:t>
            </a:r>
            <a:r>
              <a:rPr lang="en-US" u="sng" dirty="0">
                <a:hlinkClick r:id="rId4"/>
              </a:rPr>
              <a:t>www.bestbuy.ca</a:t>
            </a:r>
            <a:endParaRPr lang="en-US" dirty="0"/>
          </a:p>
          <a:p>
            <a:r>
              <a:rPr lang="en-US" dirty="0"/>
              <a:t>Costco </a:t>
            </a:r>
            <a:r>
              <a:rPr lang="en-US" u="sng" dirty="0">
                <a:hlinkClick r:id="rId5"/>
              </a:rPr>
              <a:t>www.costco.ca</a:t>
            </a:r>
            <a:endParaRPr lang="en-US" dirty="0"/>
          </a:p>
          <a:p>
            <a:r>
              <a:rPr lang="en-US" dirty="0"/>
              <a:t>Shop ca.  </a:t>
            </a:r>
            <a:r>
              <a:rPr lang="en-US" u="sng" dirty="0">
                <a:hlinkClick r:id="rId6"/>
              </a:rPr>
              <a:t>www.shop.ca</a:t>
            </a:r>
            <a:endParaRPr lang="en-US" dirty="0"/>
          </a:p>
          <a:p>
            <a:r>
              <a:rPr lang="en-US" dirty="0"/>
              <a:t>Indigo Chapters Books   </a:t>
            </a:r>
            <a:r>
              <a:rPr lang="en-US" u="sng" dirty="0">
                <a:hlinkClick r:id="rId7"/>
              </a:rPr>
              <a:t>www.chapters.indigo.ca</a:t>
            </a:r>
            <a:endParaRPr lang="en-US" dirty="0"/>
          </a:p>
          <a:p>
            <a:r>
              <a:rPr lang="en-US" dirty="0"/>
              <a:t>The Bay.  </a:t>
            </a:r>
            <a:r>
              <a:rPr lang="en-US" u="sng" dirty="0">
                <a:hlinkClick r:id="rId8"/>
              </a:rPr>
              <a:t>www.thebay.com</a:t>
            </a:r>
            <a:endParaRPr lang="en-US" dirty="0"/>
          </a:p>
          <a:p>
            <a:r>
              <a:rPr lang="en-CA" dirty="0"/>
              <a:t>Banana Republic. </a:t>
            </a:r>
            <a:r>
              <a:rPr lang="en-CA" u="sng" dirty="0">
                <a:hlinkClick r:id="rId9"/>
              </a:rPr>
              <a:t>www.bananarepublic.ca</a:t>
            </a:r>
            <a:r>
              <a:rPr lang="en-US" dirty="0"/>
              <a:t> </a:t>
            </a:r>
          </a:p>
        </p:txBody>
      </p:sp>
      <p:sp>
        <p:nvSpPr>
          <p:cNvPr id="4" name="Footer Placeholder 3"/>
          <p:cNvSpPr>
            <a:spLocks noGrp="1"/>
          </p:cNvSpPr>
          <p:nvPr>
            <p:ph type="ftr" sz="quarter" idx="11"/>
          </p:nvPr>
        </p:nvSpPr>
        <p:spPr/>
        <p:txBody>
          <a:bodyPr/>
          <a:lstStyle/>
          <a:p>
            <a:r>
              <a:rPr lang="is-IS" smtClean="0"/>
              <a:t>FSM440 -Winter 2018</a:t>
            </a:r>
            <a:endParaRPr lang="en-US" dirty="0"/>
          </a:p>
        </p:txBody>
      </p:sp>
      <p:sp>
        <p:nvSpPr>
          <p:cNvPr id="5" name="Slide Number Placeholder 4"/>
          <p:cNvSpPr>
            <a:spLocks noGrp="1"/>
          </p:cNvSpPr>
          <p:nvPr>
            <p:ph type="sldNum" sz="quarter" idx="12"/>
          </p:nvPr>
        </p:nvSpPr>
        <p:spPr/>
        <p:txBody>
          <a:bodyPr/>
          <a:lstStyle/>
          <a:p>
            <a:fld id="{A9778E60-D198-1844-85AB-4A38EE892397}" type="slidenum">
              <a:rPr lang="en-US" smtClean="0"/>
              <a:t>26</a:t>
            </a:fld>
            <a:endParaRPr lang="en-US" dirty="0"/>
          </a:p>
        </p:txBody>
      </p:sp>
    </p:spTree>
    <p:extLst>
      <p:ext uri="{BB962C8B-B14F-4D97-AF65-F5344CB8AC3E}">
        <p14:creationId xmlns:p14="http://schemas.microsoft.com/office/powerpoint/2010/main" val="10968199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a:t>You can quote directly from each company’s public documentation or third-party organizations if you provide references to the source.  Make sure to </a:t>
            </a:r>
            <a:r>
              <a:rPr lang="en-CA" b="1" u="sng" dirty="0"/>
              <a:t>add your own understanding</a:t>
            </a:r>
            <a:r>
              <a:rPr lang="en-CA" dirty="0"/>
              <a:t> of each response.  </a:t>
            </a:r>
            <a:r>
              <a:rPr lang="en-CA" b="1" u="sng" dirty="0"/>
              <a:t>Do not simply copy and paste!</a:t>
            </a:r>
            <a:endParaRPr lang="en-US" dirty="0"/>
          </a:p>
          <a:p>
            <a:r>
              <a:rPr lang="en-CA" dirty="0"/>
              <a:t> </a:t>
            </a:r>
            <a:endParaRPr lang="en-US" dirty="0"/>
          </a:p>
          <a:p>
            <a:endParaRPr lang="en-US" dirty="0"/>
          </a:p>
        </p:txBody>
      </p:sp>
      <p:sp>
        <p:nvSpPr>
          <p:cNvPr id="4" name="Footer Placeholder 3"/>
          <p:cNvSpPr>
            <a:spLocks noGrp="1"/>
          </p:cNvSpPr>
          <p:nvPr>
            <p:ph type="ftr" sz="quarter" idx="11"/>
          </p:nvPr>
        </p:nvSpPr>
        <p:spPr/>
        <p:txBody>
          <a:bodyPr/>
          <a:lstStyle/>
          <a:p>
            <a:r>
              <a:rPr lang="is-IS" smtClean="0"/>
              <a:t>FSM440 -Winter 2018</a:t>
            </a:r>
            <a:endParaRPr lang="en-US" dirty="0"/>
          </a:p>
        </p:txBody>
      </p:sp>
      <p:sp>
        <p:nvSpPr>
          <p:cNvPr id="5" name="Slide Number Placeholder 4"/>
          <p:cNvSpPr>
            <a:spLocks noGrp="1"/>
          </p:cNvSpPr>
          <p:nvPr>
            <p:ph type="sldNum" sz="quarter" idx="12"/>
          </p:nvPr>
        </p:nvSpPr>
        <p:spPr/>
        <p:txBody>
          <a:bodyPr/>
          <a:lstStyle/>
          <a:p>
            <a:fld id="{A9778E60-D198-1844-85AB-4A38EE892397}" type="slidenum">
              <a:rPr lang="en-US" smtClean="0"/>
              <a:t>27</a:t>
            </a:fld>
            <a:endParaRPr lang="en-US" dirty="0"/>
          </a:p>
        </p:txBody>
      </p:sp>
    </p:spTree>
    <p:extLst>
      <p:ext uri="{BB962C8B-B14F-4D97-AF65-F5344CB8AC3E}">
        <p14:creationId xmlns:p14="http://schemas.microsoft.com/office/powerpoint/2010/main" val="4506600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1842</TotalTime>
  <Words>1620</Words>
  <Application>Microsoft Macintosh PowerPoint</Application>
  <PresentationFormat>On-screen Show (4:3)</PresentationFormat>
  <Paragraphs>283</Paragraphs>
  <Slides>27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Arial Unicode MS</vt:lpstr>
      <vt:lpstr>Calibri</vt:lpstr>
      <vt:lpstr>Helvetica</vt:lpstr>
      <vt:lpstr>Mangal</vt:lpstr>
      <vt:lpstr>Wingdings</vt:lpstr>
      <vt:lpstr>Office Theme</vt:lpstr>
      <vt:lpstr>FSM 440 E Commerce</vt:lpstr>
      <vt:lpstr>Summary – Customer Service</vt:lpstr>
      <vt:lpstr>E Commerce</vt:lpstr>
      <vt:lpstr>E Commerce</vt:lpstr>
      <vt:lpstr>Clickstream</vt:lpstr>
      <vt:lpstr>Self-Service </vt:lpstr>
      <vt:lpstr>Fast, Global, and Low cost</vt:lpstr>
      <vt:lpstr>Aggregation</vt:lpstr>
      <vt:lpstr>B2B vs B2C</vt:lpstr>
      <vt:lpstr>E Commerce Security</vt:lpstr>
      <vt:lpstr>Internet vs Extranet vs Intranet</vt:lpstr>
      <vt:lpstr>#1 Customer Concern Online </vt:lpstr>
      <vt:lpstr> Discussion: What to do ?</vt:lpstr>
      <vt:lpstr>Bots and Spiders - Search</vt:lpstr>
      <vt:lpstr>Google Use of Data</vt:lpstr>
      <vt:lpstr>Spybots</vt:lpstr>
      <vt:lpstr>Community</vt:lpstr>
      <vt:lpstr>Astroturfing – What's Real Online ?</vt:lpstr>
      <vt:lpstr>Publish &amp; Subscribe: Newsletters</vt:lpstr>
      <vt:lpstr>Virtual Distributor</vt:lpstr>
      <vt:lpstr>PowerPoint Presentation</vt:lpstr>
      <vt:lpstr>The Amazon Revolution</vt:lpstr>
      <vt:lpstr>Further Great Articles on Ecommerce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dc:title>
  <cp:lastModifiedBy>Hussain Al Senan</cp:lastModifiedBy>
  <cp:revision>147</cp:revision>
  <cp:lastPrinted>2017-02-05T15:16:32Z</cp:lastPrinted>
  <dcterms:created xsi:type="dcterms:W3CDTF">2016-12-07T20:14:36Z</dcterms:created>
  <dcterms:modified xsi:type="dcterms:W3CDTF">2018-03-11T00:35:12Z</dcterms:modified>
</cp:coreProperties>
</file>